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5" r:id="rId4"/>
    <p:sldMasterId id="2147484002" r:id="rId5"/>
    <p:sldMasterId id="2147484032" r:id="rId6"/>
    <p:sldMasterId id="2147484044" r:id="rId7"/>
  </p:sldMasterIdLst>
  <p:notesMasterIdLst>
    <p:notesMasterId r:id="rId24"/>
  </p:notesMasterIdLst>
  <p:sldIdLst>
    <p:sldId id="256" r:id="rId8"/>
    <p:sldId id="258" r:id="rId9"/>
    <p:sldId id="313" r:id="rId10"/>
    <p:sldId id="315" r:id="rId11"/>
    <p:sldId id="259" r:id="rId12"/>
    <p:sldId id="261" r:id="rId13"/>
    <p:sldId id="309" r:id="rId14"/>
    <p:sldId id="293" r:id="rId15"/>
    <p:sldId id="297" r:id="rId16"/>
    <p:sldId id="299" r:id="rId17"/>
    <p:sldId id="316" r:id="rId18"/>
    <p:sldId id="290" r:id="rId19"/>
    <p:sldId id="283" r:id="rId20"/>
    <p:sldId id="286" r:id="rId21"/>
    <p:sldId id="257" r:id="rId22"/>
    <p:sldId id="269" r:id="rId23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C0000"/>
    <a:srgbClr val="A5E367"/>
    <a:srgbClr val="0033CC"/>
    <a:srgbClr val="00B09B"/>
    <a:srgbClr val="000000"/>
    <a:srgbClr val="3D58B9"/>
    <a:srgbClr val="3939AD"/>
    <a:srgbClr val="BBEA8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17EE6D-84BC-48D7-9C39-77EE49EC94E2}" v="38" dt="2021-02-12T18:33:27.3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8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ki Pope" userId="31dd4797-c567-4914-8de6-2a0e59e5bba1" providerId="ADAL" clId="{4817EE6D-84BC-48D7-9C39-77EE49EC94E2}"/>
    <pc:docChg chg="undo custSel addSld delSld modSld sldOrd modMainMaster modNotesMaster">
      <pc:chgData name="Vicki Pope" userId="31dd4797-c567-4914-8de6-2a0e59e5bba1" providerId="ADAL" clId="{4817EE6D-84BC-48D7-9C39-77EE49EC94E2}" dt="2021-02-12T19:04:51.579" v="1573" actId="20577"/>
      <pc:docMkLst>
        <pc:docMk/>
      </pc:docMkLst>
      <pc:sldChg chg="modSp mod">
        <pc:chgData name="Vicki Pope" userId="31dd4797-c567-4914-8de6-2a0e59e5bba1" providerId="ADAL" clId="{4817EE6D-84BC-48D7-9C39-77EE49EC94E2}" dt="2021-02-12T17:44:18.466" v="188"/>
        <pc:sldMkLst>
          <pc:docMk/>
          <pc:sldMk cId="1992187415" sldId="256"/>
        </pc:sldMkLst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992187415" sldId="256"/>
            <ac:spMk id="2" creationId="{542FBE88-C5CD-494C-82D4-026EAAF752D2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992187415" sldId="256"/>
            <ac:spMk id="3" creationId="{920533C4-99B6-C54B-808A-9B0699DB0689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992187415" sldId="256"/>
            <ac:spMk id="4" creationId="{D46CC0E0-F655-4E04-A138-D89E66A25139}"/>
          </ac:spMkLst>
        </pc:spChg>
      </pc:sldChg>
      <pc:sldChg chg="modSp mod">
        <pc:chgData name="Vicki Pope" userId="31dd4797-c567-4914-8de6-2a0e59e5bba1" providerId="ADAL" clId="{4817EE6D-84BC-48D7-9C39-77EE49EC94E2}" dt="2021-02-12T17:44:18.915" v="195" actId="27636"/>
        <pc:sldMkLst>
          <pc:docMk/>
          <pc:sldMk cId="476544288" sldId="257"/>
        </pc:sldMkLst>
        <pc:spChg chg="mod">
          <ac:chgData name="Vicki Pope" userId="31dd4797-c567-4914-8de6-2a0e59e5bba1" providerId="ADAL" clId="{4817EE6D-84BC-48D7-9C39-77EE49EC94E2}" dt="2021-02-12T17:44:18.915" v="195" actId="27636"/>
          <ac:spMkLst>
            <pc:docMk/>
            <pc:sldMk cId="476544288" sldId="257"/>
            <ac:spMk id="2" creationId="{AEA44080-D934-4D79-8F62-9E5E4E6146C4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34" creationId="{3054A5ED-47E1-42BA-B91F-8B5C4EA03EC2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38" creationId="{03CABC2D-A203-422B-BABB-A58F2B777C2C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43" creationId="{B83DFCD7-4AFB-4AD9-AD6C-FB8909AFD4BD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45" creationId="{D2A518C4-8E98-4E18-A393-B9D0A3040D5A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46" creationId="{3BA3F0CE-2B76-4000-A9E9-DB509BCC6CC8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47" creationId="{626DBE17-D34A-47FA-BD63-36B60BC9F2DB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51" creationId="{17480B06-5A28-42A2-9F78-D7F52EA712D9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52" creationId="{5AB4CF07-863F-4FEC-AF86-73FF5F8C09BD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54" creationId="{CF68FE94-23E6-43D3-A7AF-6C11651C557B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57" creationId="{5ACEF153-B5E5-49F5-9C82-9243DC8046B1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58" creationId="{825FDC50-1FFC-4E53-AB10-60D75AB1D99E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59" creationId="{176938AE-F891-4367-BE53-BB0E7D2DB0CF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61" creationId="{420AEA74-7547-4809-9ACB-F0738CDA0D07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62" creationId="{177BCADB-CE48-4A07-9C9D-7D9C730252CE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63" creationId="{0F07EDC0-B2A7-43C1-87CD-38297469D58D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64" creationId="{4797D634-0966-449F-AF85-ECBD67ACD45E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76544288" sldId="257"/>
            <ac:spMk id="65" creationId="{5BEC9154-DB2B-4B49-8BB2-113C12CD9CC3}"/>
          </ac:spMkLst>
        </pc:sp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476544288" sldId="257"/>
            <ac:picMk id="32" creationId="{3B355CDF-7380-422E-9300-2DEAD07116B5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476544288" sldId="257"/>
            <ac:picMk id="33" creationId="{BC0CC972-A084-45C3-9D9C-731F9A9D6C95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476544288" sldId="257"/>
            <ac:picMk id="35" creationId="{BF473766-2257-47FB-A4EC-6DD57FFC743C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476544288" sldId="257"/>
            <ac:picMk id="36" creationId="{A38D97E2-32C5-4D28-9381-C6BF5EC69E3D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476544288" sldId="257"/>
            <ac:picMk id="37" creationId="{4C9BB6C7-B272-4992-A3B2-9EBE3F5C411A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476544288" sldId="257"/>
            <ac:picMk id="49" creationId="{3306A56D-99B2-4023-AC2E-8C36676F83F3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476544288" sldId="257"/>
            <ac:picMk id="50" creationId="{C181C809-0FC9-4605-9C47-BAD0A7447CB9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476544288" sldId="257"/>
            <ac:picMk id="53" creationId="{8A4D5B21-0AE5-475C-87D7-4F5CE05881EA}"/>
          </ac:picMkLst>
        </pc:picChg>
        <pc:cxnChg chg="mod">
          <ac:chgData name="Vicki Pope" userId="31dd4797-c567-4914-8de6-2a0e59e5bba1" providerId="ADAL" clId="{4817EE6D-84BC-48D7-9C39-77EE49EC94E2}" dt="2021-02-12T17:44:18.466" v="188"/>
          <ac:cxnSpMkLst>
            <pc:docMk/>
            <pc:sldMk cId="476544288" sldId="257"/>
            <ac:cxnSpMk id="40" creationId="{D0B87071-0271-4A44-8255-269612098708}"/>
          </ac:cxnSpMkLst>
        </pc:cxnChg>
        <pc:cxnChg chg="mod">
          <ac:chgData name="Vicki Pope" userId="31dd4797-c567-4914-8de6-2a0e59e5bba1" providerId="ADAL" clId="{4817EE6D-84BC-48D7-9C39-77EE49EC94E2}" dt="2021-02-12T17:44:18.466" v="188"/>
          <ac:cxnSpMkLst>
            <pc:docMk/>
            <pc:sldMk cId="476544288" sldId="257"/>
            <ac:cxnSpMk id="44" creationId="{E28260C4-35DF-4A5C-948C-8938C06C7374}"/>
          </ac:cxnSpMkLst>
        </pc:cxnChg>
        <pc:cxnChg chg="mod">
          <ac:chgData name="Vicki Pope" userId="31dd4797-c567-4914-8de6-2a0e59e5bba1" providerId="ADAL" clId="{4817EE6D-84BC-48D7-9C39-77EE49EC94E2}" dt="2021-02-12T17:44:18.466" v="188"/>
          <ac:cxnSpMkLst>
            <pc:docMk/>
            <pc:sldMk cId="476544288" sldId="257"/>
            <ac:cxnSpMk id="55" creationId="{5BEB8F89-9326-418F-B180-1B5891B88513}"/>
          </ac:cxnSpMkLst>
        </pc:cxnChg>
        <pc:cxnChg chg="mod">
          <ac:chgData name="Vicki Pope" userId="31dd4797-c567-4914-8de6-2a0e59e5bba1" providerId="ADAL" clId="{4817EE6D-84BC-48D7-9C39-77EE49EC94E2}" dt="2021-02-12T17:44:18.466" v="188"/>
          <ac:cxnSpMkLst>
            <pc:docMk/>
            <pc:sldMk cId="476544288" sldId="257"/>
            <ac:cxnSpMk id="56" creationId="{260ADFBD-B64E-4ADA-835A-039127BFEDD1}"/>
          </ac:cxnSpMkLst>
        </pc:cxnChg>
        <pc:cxnChg chg="mod">
          <ac:chgData name="Vicki Pope" userId="31dd4797-c567-4914-8de6-2a0e59e5bba1" providerId="ADAL" clId="{4817EE6D-84BC-48D7-9C39-77EE49EC94E2}" dt="2021-02-12T17:44:18.466" v="188"/>
          <ac:cxnSpMkLst>
            <pc:docMk/>
            <pc:sldMk cId="476544288" sldId="257"/>
            <ac:cxnSpMk id="60" creationId="{D1D03BE7-E0DD-42FE-B383-272FBBC57605}"/>
          </ac:cxnSpMkLst>
        </pc:cxnChg>
      </pc:sldChg>
      <pc:sldChg chg="modSp mod">
        <pc:chgData name="Vicki Pope" userId="31dd4797-c567-4914-8de6-2a0e59e5bba1" providerId="ADAL" clId="{4817EE6D-84BC-48D7-9C39-77EE49EC94E2}" dt="2021-02-12T19:03:57.612" v="1504" actId="20577"/>
        <pc:sldMkLst>
          <pc:docMk/>
          <pc:sldMk cId="1122710796" sldId="258"/>
        </pc:sldMkLst>
        <pc:spChg chg="mod">
          <ac:chgData name="Vicki Pope" userId="31dd4797-c567-4914-8de6-2a0e59e5bba1" providerId="ADAL" clId="{4817EE6D-84BC-48D7-9C39-77EE49EC94E2}" dt="2021-02-12T19:03:57.612" v="1504" actId="20577"/>
          <ac:spMkLst>
            <pc:docMk/>
            <pc:sldMk cId="1122710796" sldId="258"/>
            <ac:spMk id="3" creationId="{CDFAF198-CBEA-4519-90E5-5D3F13D9A460}"/>
          </ac:spMkLst>
        </pc:sp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1122710796" sldId="258"/>
            <ac:picMk id="7" creationId="{532DF6CB-B35D-43E4-B18D-A9B9E009A639}"/>
          </ac:picMkLst>
        </pc:picChg>
      </pc:sldChg>
      <pc:sldChg chg="modSp mod ord">
        <pc:chgData name="Vicki Pope" userId="31dd4797-c567-4914-8de6-2a0e59e5bba1" providerId="ADAL" clId="{4817EE6D-84BC-48D7-9C39-77EE49EC94E2}" dt="2021-02-12T17:48:38.838" v="206" actId="207"/>
        <pc:sldMkLst>
          <pc:docMk/>
          <pc:sldMk cId="2234076053" sldId="261"/>
        </pc:sldMkLst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2234076053" sldId="261"/>
            <ac:spMk id="3" creationId="{76579915-C128-4BBA-89C0-685BEA80652D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2234076053" sldId="261"/>
            <ac:spMk id="5" creationId="{F53EB546-19EA-4AA1-B968-782B4A6B26E9}"/>
          </ac:spMkLst>
        </pc:spChg>
        <pc:spChg chg="mod">
          <ac:chgData name="Vicki Pope" userId="31dd4797-c567-4914-8de6-2a0e59e5bba1" providerId="ADAL" clId="{4817EE6D-84BC-48D7-9C39-77EE49EC94E2}" dt="2021-02-12T17:48:38.838" v="206" actId="207"/>
          <ac:spMkLst>
            <pc:docMk/>
            <pc:sldMk cId="2234076053" sldId="261"/>
            <ac:spMk id="6" creationId="{34D8B1B9-A1C9-460A-977A-038633022093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2234076053" sldId="261"/>
            <ac:spMk id="10" creationId="{8ADE521A-DF3D-4E25-90DF-6A5CDA47D71F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2234076053" sldId="261"/>
            <ac:spMk id="11" creationId="{F4CBF228-114E-475E-B2FA-DFE18B0B24D9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2234076053" sldId="261"/>
            <ac:spMk id="14" creationId="{1039BF40-229E-417D-A0D8-8C3E3D62B95C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2234076053" sldId="261"/>
            <ac:spMk id="15" creationId="{E2245CEE-7F32-422C-AD40-14E46945DC5B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2234076053" sldId="261"/>
            <ac:spMk id="16" creationId="{C43AB31D-5524-4A2F-A110-7FC030763F11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2234076053" sldId="261"/>
            <ac:spMk id="17" creationId="{81F54842-5D96-44CC-837A-6D792ACCC149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2234076053" sldId="261"/>
            <ac:spMk id="18" creationId="{B7EE67D6-246D-4B15-ACFD-C73A5F877FD2}"/>
          </ac:spMkLst>
        </pc:sp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2234076053" sldId="261"/>
            <ac:picMk id="12" creationId="{46AF69DF-7C59-48DB-976C-B9B1DB12E40C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2234076053" sldId="261"/>
            <ac:picMk id="13" creationId="{07126715-C6C1-4A26-8FB1-66C2FDBA1645}"/>
          </ac:picMkLst>
        </pc:picChg>
      </pc:sldChg>
      <pc:sldChg chg="modSp">
        <pc:chgData name="Vicki Pope" userId="31dd4797-c567-4914-8de6-2a0e59e5bba1" providerId="ADAL" clId="{4817EE6D-84BC-48D7-9C39-77EE49EC94E2}" dt="2021-02-12T17:44:18.466" v="188"/>
        <pc:sldMkLst>
          <pc:docMk/>
          <pc:sldMk cId="1302644330" sldId="269"/>
        </pc:sldMkLst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302644330" sldId="269"/>
            <ac:spMk id="3" creationId="{6A30FDAC-3A9A-4E0C-B079-02325C33E311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302644330" sldId="269"/>
            <ac:spMk id="4" creationId="{0769859E-5569-4311-ADF2-D7EC9BADF02A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302644330" sldId="269"/>
            <ac:spMk id="7" creationId="{CCCE9DB1-2750-4EB2-9C9E-F0FF36B24C27}"/>
          </ac:spMkLst>
        </pc:sp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1302644330" sldId="269"/>
            <ac:picMk id="5" creationId="{5282F050-CC8F-483C-97BC-4BF93634AD7C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1302644330" sldId="269"/>
            <ac:picMk id="6" creationId="{24DBE786-0029-4DA3-8E58-CD88E3259B6B}"/>
          </ac:picMkLst>
        </pc:picChg>
      </pc:sldChg>
      <pc:sldChg chg="modSp mod">
        <pc:chgData name="Vicki Pope" userId="31dd4797-c567-4914-8de6-2a0e59e5bba1" providerId="ADAL" clId="{4817EE6D-84BC-48D7-9C39-77EE49EC94E2}" dt="2021-02-12T18:58:41.179" v="1018" actId="20577"/>
        <pc:sldMkLst>
          <pc:docMk/>
          <pc:sldMk cId="4114030057" sldId="283"/>
        </pc:sldMkLst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114030057" sldId="283"/>
            <ac:spMk id="2" creationId="{ACAB4765-E314-40FF-807A-37A947E47E2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114030057" sldId="283"/>
            <ac:spMk id="7" creationId="{6F9BE444-424F-4C05-BDDB-D4B0F286299D}"/>
          </ac:spMkLst>
        </pc:spChg>
        <pc:spChg chg="mod">
          <ac:chgData name="Vicki Pope" userId="31dd4797-c567-4914-8de6-2a0e59e5bba1" providerId="ADAL" clId="{4817EE6D-84BC-48D7-9C39-77EE49EC94E2}" dt="2021-02-12T18:58:14.317" v="1010" actId="20577"/>
          <ac:spMkLst>
            <pc:docMk/>
            <pc:sldMk cId="4114030057" sldId="283"/>
            <ac:spMk id="9" creationId="{C157A146-B74F-4011-B127-44D96BA2DE66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114030057" sldId="283"/>
            <ac:spMk id="10" creationId="{19DA38FC-7D55-484F-AB10-6C436D180418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114030057" sldId="283"/>
            <ac:spMk id="19" creationId="{478D2FBA-555F-44D4-91B8-D341358383F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114030057" sldId="283"/>
            <ac:spMk id="21" creationId="{9AE2909B-5842-462A-8A67-21A7F6C56B28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114030057" sldId="283"/>
            <ac:spMk id="22" creationId="{B204BE46-489C-40EC-AFB4-9628FEAD9EE0}"/>
          </ac:spMkLst>
        </pc:spChg>
        <pc:spChg chg="mod">
          <ac:chgData name="Vicki Pope" userId="31dd4797-c567-4914-8de6-2a0e59e5bba1" providerId="ADAL" clId="{4817EE6D-84BC-48D7-9C39-77EE49EC94E2}" dt="2021-02-12T18:58:41.179" v="1018" actId="20577"/>
          <ac:spMkLst>
            <pc:docMk/>
            <pc:sldMk cId="4114030057" sldId="283"/>
            <ac:spMk id="23" creationId="{E62B27F6-F606-47B3-BEED-06E663E617FD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114030057" sldId="283"/>
            <ac:spMk id="24" creationId="{B725F135-48FE-4693-B1DB-F0475FF2309F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114030057" sldId="283"/>
            <ac:spMk id="25" creationId="{462C45E0-4D71-4404-B337-060E2B67D9A7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114030057" sldId="283"/>
            <ac:spMk id="27" creationId="{54A60CF7-943E-47D0-A27A-BC5AA8DBD954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114030057" sldId="283"/>
            <ac:spMk id="28" creationId="{5C167DB5-9834-4AFD-AB69-C1372CDFCE72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114030057" sldId="283"/>
            <ac:spMk id="29" creationId="{3F5478B5-C346-443E-906B-C40751682746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114030057" sldId="283"/>
            <ac:spMk id="31" creationId="{09B9E7AA-A2B9-4451-A329-ACCAD1A27BE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114030057" sldId="283"/>
            <ac:spMk id="32" creationId="{487E3DEC-76D2-4C82-AAE0-7B991A5DB38A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114030057" sldId="283"/>
            <ac:spMk id="33" creationId="{929D818A-54FE-4F1C-9DA6-7AAAEA0FD824}"/>
          </ac:spMkLst>
        </pc:spChg>
        <pc:grpChg chg="mod">
          <ac:chgData name="Vicki Pope" userId="31dd4797-c567-4914-8de6-2a0e59e5bba1" providerId="ADAL" clId="{4817EE6D-84BC-48D7-9C39-77EE49EC94E2}" dt="2021-02-12T17:44:18.466" v="188"/>
          <ac:grpSpMkLst>
            <pc:docMk/>
            <pc:sldMk cId="4114030057" sldId="283"/>
            <ac:grpSpMk id="3" creationId="{94522916-06FE-45A4-A3B2-7B8C0208AF6D}"/>
          </ac:grpSpMkLst>
        </pc:grpChg>
        <pc:grpChg chg="mod">
          <ac:chgData name="Vicki Pope" userId="31dd4797-c567-4914-8de6-2a0e59e5bba1" providerId="ADAL" clId="{4817EE6D-84BC-48D7-9C39-77EE49EC94E2}" dt="2021-02-12T17:44:18.466" v="188"/>
          <ac:grpSpMkLst>
            <pc:docMk/>
            <pc:sldMk cId="4114030057" sldId="283"/>
            <ac:grpSpMk id="5" creationId="{A02777DE-1AF0-4AFB-BD39-4D0EB42FBBD3}"/>
          </ac:grpSpMkLst>
        </pc:grpChg>
        <pc:grpChg chg="mod">
          <ac:chgData name="Vicki Pope" userId="31dd4797-c567-4914-8de6-2a0e59e5bba1" providerId="ADAL" clId="{4817EE6D-84BC-48D7-9C39-77EE49EC94E2}" dt="2021-02-12T17:44:18.466" v="188"/>
          <ac:grpSpMkLst>
            <pc:docMk/>
            <pc:sldMk cId="4114030057" sldId="283"/>
            <ac:grpSpMk id="6" creationId="{6D7ED447-E6E8-4745-8418-EB5B1501137F}"/>
          </ac:grpSpMkLst>
        </pc:grpChg>
        <pc:grpChg chg="mod">
          <ac:chgData name="Vicki Pope" userId="31dd4797-c567-4914-8de6-2a0e59e5bba1" providerId="ADAL" clId="{4817EE6D-84BC-48D7-9C39-77EE49EC94E2}" dt="2021-02-12T17:44:18.466" v="188"/>
          <ac:grpSpMkLst>
            <pc:docMk/>
            <pc:sldMk cId="4114030057" sldId="283"/>
            <ac:grpSpMk id="8" creationId="{EBE2B611-8F14-414B-BBBA-2910C65D17D3}"/>
          </ac:grpSpMkLst>
        </pc:grpChg>
        <pc:grpChg chg="mod">
          <ac:chgData name="Vicki Pope" userId="31dd4797-c567-4914-8de6-2a0e59e5bba1" providerId="ADAL" clId="{4817EE6D-84BC-48D7-9C39-77EE49EC94E2}" dt="2021-02-12T17:44:18.466" v="188"/>
          <ac:grpSpMkLst>
            <pc:docMk/>
            <pc:sldMk cId="4114030057" sldId="283"/>
            <ac:grpSpMk id="12" creationId="{3D547CE4-762F-4BDD-A6F4-AE1AA36B375E}"/>
          </ac:grpSpMkLst>
        </pc:grp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4114030057" sldId="283"/>
            <ac:picMk id="4" creationId="{B06E8DA4-138A-4211-99AB-67B5D897B9D6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4114030057" sldId="283"/>
            <ac:picMk id="13" creationId="{2BB18942-586B-4A13-A4AA-2D231875EC43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4114030057" sldId="283"/>
            <ac:picMk id="14" creationId="{917312CB-7683-42F8-AC88-13DC73E35CDC}"/>
          </ac:picMkLst>
        </pc:picChg>
      </pc:sldChg>
      <pc:sldChg chg="addSp delSp modSp mod ord">
        <pc:chgData name="Vicki Pope" userId="31dd4797-c567-4914-8de6-2a0e59e5bba1" providerId="ADAL" clId="{4817EE6D-84BC-48D7-9C39-77EE49EC94E2}" dt="2021-02-12T18:56:57.944" v="1005" actId="20577"/>
        <pc:sldMkLst>
          <pc:docMk/>
          <pc:sldMk cId="4060406694" sldId="286"/>
        </pc:sldMkLst>
        <pc:spChg chg="mod">
          <ac:chgData name="Vicki Pope" userId="31dd4797-c567-4914-8de6-2a0e59e5bba1" providerId="ADAL" clId="{4817EE6D-84BC-48D7-9C39-77EE49EC94E2}" dt="2021-02-12T17:44:18.905" v="194" actId="27636"/>
          <ac:spMkLst>
            <pc:docMk/>
            <pc:sldMk cId="4060406694" sldId="286"/>
            <ac:spMk id="2" creationId="{6ED8EA3A-8E5B-463D-A716-64928CBAC10D}"/>
          </ac:spMkLst>
        </pc:spChg>
        <pc:spChg chg="mod">
          <ac:chgData name="Vicki Pope" userId="31dd4797-c567-4914-8de6-2a0e59e5bba1" providerId="ADAL" clId="{4817EE6D-84BC-48D7-9C39-77EE49EC94E2}" dt="2021-02-12T18:56:57.944" v="1005" actId="20577"/>
          <ac:spMkLst>
            <pc:docMk/>
            <pc:sldMk cId="4060406694" sldId="286"/>
            <ac:spMk id="6" creationId="{627DD51C-D596-4BE3-8B6C-CB4CBA30B3F1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4060406694" sldId="286"/>
            <ac:spMk id="10" creationId="{51992079-D971-4EF6-8F7F-AB9DED264FD8}"/>
          </ac:spMkLst>
        </pc:spChg>
        <pc:picChg chg="del mod">
          <ac:chgData name="Vicki Pope" userId="31dd4797-c567-4914-8de6-2a0e59e5bba1" providerId="ADAL" clId="{4817EE6D-84BC-48D7-9C39-77EE49EC94E2}" dt="2021-02-12T18:55:17.121" v="850" actId="478"/>
          <ac:picMkLst>
            <pc:docMk/>
            <pc:sldMk cId="4060406694" sldId="286"/>
            <ac:picMk id="4" creationId="{F556E645-FD90-43C0-8E11-993672E201BF}"/>
          </ac:picMkLst>
        </pc:picChg>
        <pc:picChg chg="add mod">
          <ac:chgData name="Vicki Pope" userId="31dd4797-c567-4914-8de6-2a0e59e5bba1" providerId="ADAL" clId="{4817EE6D-84BC-48D7-9C39-77EE49EC94E2}" dt="2021-02-12T18:55:39.449" v="854" actId="692"/>
          <ac:picMkLst>
            <pc:docMk/>
            <pc:sldMk cId="4060406694" sldId="286"/>
            <ac:picMk id="5" creationId="{F2AE7FB2-F412-42CF-AB3B-034134EF7E2F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4060406694" sldId="286"/>
            <ac:picMk id="8" creationId="{7B7CCA61-5803-438E-9C7C-6794BBFDBB43}"/>
          </ac:picMkLst>
        </pc:picChg>
        <pc:picChg chg="mod ord">
          <ac:chgData name="Vicki Pope" userId="31dd4797-c567-4914-8de6-2a0e59e5bba1" providerId="ADAL" clId="{4817EE6D-84BC-48D7-9C39-77EE49EC94E2}" dt="2021-02-12T18:55:50.547" v="856" actId="170"/>
          <ac:picMkLst>
            <pc:docMk/>
            <pc:sldMk cId="4060406694" sldId="286"/>
            <ac:picMk id="13" creationId="{44D92157-F67B-4ED4-BDAD-CFA18FDE96F6}"/>
          </ac:picMkLst>
        </pc:picChg>
        <pc:cxnChg chg="mod ord">
          <ac:chgData name="Vicki Pope" userId="31dd4797-c567-4914-8de6-2a0e59e5bba1" providerId="ADAL" clId="{4817EE6D-84BC-48D7-9C39-77EE49EC94E2}" dt="2021-02-12T18:55:59.894" v="858" actId="170"/>
          <ac:cxnSpMkLst>
            <pc:docMk/>
            <pc:sldMk cId="4060406694" sldId="286"/>
            <ac:cxnSpMk id="9" creationId="{332CA257-AB74-484E-8861-07292BD132F7}"/>
          </ac:cxnSpMkLst>
        </pc:cxnChg>
      </pc:sldChg>
      <pc:sldChg chg="modSp mod">
        <pc:chgData name="Vicki Pope" userId="31dd4797-c567-4914-8de6-2a0e59e5bba1" providerId="ADAL" clId="{4817EE6D-84BC-48D7-9C39-77EE49EC94E2}" dt="2021-02-12T19:04:51.579" v="1573" actId="20577"/>
        <pc:sldMkLst>
          <pc:docMk/>
          <pc:sldMk cId="1748886605" sldId="290"/>
        </pc:sldMkLst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748886605" sldId="290"/>
            <ac:spMk id="2" creationId="{861CD02D-EE44-404D-BDAC-4CCB26BD942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748886605" sldId="290"/>
            <ac:spMk id="5" creationId="{044BA6B0-8153-493F-9A38-4A33CC3D2154}"/>
          </ac:spMkLst>
        </pc:spChg>
        <pc:graphicFrameChg chg="mod modGraphic">
          <ac:chgData name="Vicki Pope" userId="31dd4797-c567-4914-8de6-2a0e59e5bba1" providerId="ADAL" clId="{4817EE6D-84BC-48D7-9C39-77EE49EC94E2}" dt="2021-02-12T19:04:51.579" v="1573" actId="20577"/>
          <ac:graphicFrameMkLst>
            <pc:docMk/>
            <pc:sldMk cId="1748886605" sldId="290"/>
            <ac:graphicFrameMk id="4" creationId="{5EBA839E-373E-4B9C-8046-5F3D17DD178B}"/>
          </ac:graphicFrameMkLst>
        </pc:graphicFrameChg>
      </pc:sldChg>
      <pc:sldChg chg="modSp del mod">
        <pc:chgData name="Vicki Pope" userId="31dd4797-c567-4914-8de6-2a0e59e5bba1" providerId="ADAL" clId="{4817EE6D-84BC-48D7-9C39-77EE49EC94E2}" dt="2021-02-12T18:00:58.049" v="688" actId="47"/>
        <pc:sldMkLst>
          <pc:docMk/>
          <pc:sldMk cId="1235603164" sldId="291"/>
        </pc:sldMkLst>
        <pc:spChg chg="mod">
          <ac:chgData name="Vicki Pope" userId="31dd4797-c567-4914-8de6-2a0e59e5bba1" providerId="ADAL" clId="{4817EE6D-84BC-48D7-9C39-77EE49EC94E2}" dt="2021-02-12T17:44:18.889" v="193" actId="27636"/>
          <ac:spMkLst>
            <pc:docMk/>
            <pc:sldMk cId="1235603164" sldId="291"/>
            <ac:spMk id="2" creationId="{C40E598B-2238-4271-88E8-2776BE6B28FF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235603164" sldId="291"/>
            <ac:spMk id="3" creationId="{E86ECD80-AB57-4E73-B73B-E7E745EBB61E}"/>
          </ac:spMkLst>
        </pc:sp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1235603164" sldId="291"/>
            <ac:picMk id="8" creationId="{4D959D53-B595-4DE0-95CE-683D325A7B4B}"/>
          </ac:picMkLst>
        </pc:picChg>
      </pc:sldChg>
      <pc:sldChg chg="delSp modSp mod delDesignElem">
        <pc:chgData name="Vicki Pope" userId="31dd4797-c567-4914-8de6-2a0e59e5bba1" providerId="ADAL" clId="{4817EE6D-84BC-48D7-9C39-77EE49EC94E2}" dt="2021-02-12T17:49:01.420" v="207" actId="14100"/>
        <pc:sldMkLst>
          <pc:docMk/>
          <pc:sldMk cId="1252910610" sldId="293"/>
        </pc:sldMkLst>
        <pc:spChg chg="mod">
          <ac:chgData name="Vicki Pope" userId="31dd4797-c567-4914-8de6-2a0e59e5bba1" providerId="ADAL" clId="{4817EE6D-84BC-48D7-9C39-77EE49EC94E2}" dt="2021-02-12T17:44:18.823" v="189" actId="27636"/>
          <ac:spMkLst>
            <pc:docMk/>
            <pc:sldMk cId="1252910610" sldId="293"/>
            <ac:spMk id="2" creationId="{4AC0F4CA-3DBB-44C7-8FFA-6774605E3D21}"/>
          </ac:spMkLst>
        </pc:spChg>
        <pc:spChg chg="mod">
          <ac:chgData name="Vicki Pope" userId="31dd4797-c567-4914-8de6-2a0e59e5bba1" providerId="ADAL" clId="{4817EE6D-84BC-48D7-9C39-77EE49EC94E2}" dt="2021-02-12T17:49:01.420" v="207" actId="14100"/>
          <ac:spMkLst>
            <pc:docMk/>
            <pc:sldMk cId="1252910610" sldId="293"/>
            <ac:spMk id="3" creationId="{C62838F5-E187-47DB-A07D-8A49425CBD4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252910610" sldId="293"/>
            <ac:spMk id="13" creationId="{B27C15B9-7795-4321-AB30-DF1DEF65C19E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252910610" sldId="293"/>
            <ac:spMk id="14" creationId="{578EC957-1F3F-4C00-B023-C8725C2171CB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252910610" sldId="293"/>
            <ac:spMk id="15" creationId="{3D642632-BBD5-46D6-A91D-9B2BF68219B7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252910610" sldId="293"/>
            <ac:spMk id="16" creationId="{BF9D518D-AFF5-4DE2-AEE2-0EC15479A9AF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252910610" sldId="293"/>
            <ac:spMk id="17" creationId="{14EF979B-B00D-460C-BD56-7EEAFB7E0F98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252910610" sldId="293"/>
            <ac:spMk id="18" creationId="{3E40F9A1-6B82-400F-9397-26D1D36F1F04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252910610" sldId="293"/>
            <ac:spMk id="19" creationId="{2EF7DDF1-FF86-4CA4-B08B-8939557EBDB3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252910610" sldId="293"/>
            <ac:spMk id="20" creationId="{6D7C1F89-72B2-4FDC-B9E2-04F52D5C504C}"/>
          </ac:spMkLst>
        </pc:spChg>
        <pc:spChg chg="del mod">
          <ac:chgData name="Vicki Pope" userId="31dd4797-c567-4914-8de6-2a0e59e5bba1" providerId="ADAL" clId="{4817EE6D-84BC-48D7-9C39-77EE49EC94E2}" dt="2021-02-12T17:44:18.466" v="188"/>
          <ac:spMkLst>
            <pc:docMk/>
            <pc:sldMk cId="1252910610" sldId="293"/>
            <ac:spMk id="22" creationId="{3BCB5F6A-9EB0-40B0-9D13-3023E9A20508}"/>
          </ac:spMkLst>
        </pc:spChg>
        <pc:grpChg chg="del mod">
          <ac:chgData name="Vicki Pope" userId="31dd4797-c567-4914-8de6-2a0e59e5bba1" providerId="ADAL" clId="{4817EE6D-84BC-48D7-9C39-77EE49EC94E2}" dt="2021-02-12T17:44:18.466" v="188"/>
          <ac:grpSpMkLst>
            <pc:docMk/>
            <pc:sldMk cId="1252910610" sldId="293"/>
            <ac:grpSpMk id="10" creationId="{10BE40E3-5550-4CDD-B4FD-387C33EBF157}"/>
          </ac:grpSpMkLst>
        </pc:grpChg>
        <pc:picChg chg="del">
          <ac:chgData name="Vicki Pope" userId="31dd4797-c567-4914-8de6-2a0e59e5bba1" providerId="ADAL" clId="{4817EE6D-84BC-48D7-9C39-77EE49EC94E2}" dt="2021-02-12T17:39:46.128" v="134" actId="478"/>
          <ac:picMkLst>
            <pc:docMk/>
            <pc:sldMk cId="1252910610" sldId="293"/>
            <ac:picMk id="5" creationId="{DAC8417E-A8D8-436C-9CF1-CE85FC8CCBC2}"/>
          </ac:picMkLst>
        </pc:picChg>
        <pc:cxnChg chg="mod">
          <ac:chgData name="Vicki Pope" userId="31dd4797-c567-4914-8de6-2a0e59e5bba1" providerId="ADAL" clId="{4817EE6D-84BC-48D7-9C39-77EE49EC94E2}" dt="2021-02-12T17:44:18.466" v="188"/>
          <ac:cxnSpMkLst>
            <pc:docMk/>
            <pc:sldMk cId="1252910610" sldId="293"/>
            <ac:cxnSpMk id="11" creationId="{71A6B738-E50C-4653-B343-B9D6A5EA2771}"/>
          </ac:cxnSpMkLst>
        </pc:cxnChg>
        <pc:cxnChg chg="mod">
          <ac:chgData name="Vicki Pope" userId="31dd4797-c567-4914-8de6-2a0e59e5bba1" providerId="ADAL" clId="{4817EE6D-84BC-48D7-9C39-77EE49EC94E2}" dt="2021-02-12T17:44:18.466" v="188"/>
          <ac:cxnSpMkLst>
            <pc:docMk/>
            <pc:sldMk cId="1252910610" sldId="293"/>
            <ac:cxnSpMk id="12" creationId="{498768D6-B28C-40A3-B381-39306F5816D5}"/>
          </ac:cxnSpMkLst>
        </pc:cxnChg>
      </pc:sldChg>
      <pc:sldChg chg="modSp mod">
        <pc:chgData name="Vicki Pope" userId="31dd4797-c567-4914-8de6-2a0e59e5bba1" providerId="ADAL" clId="{4817EE6D-84BC-48D7-9C39-77EE49EC94E2}" dt="2021-02-12T18:00:43.028" v="686" actId="207"/>
        <pc:sldMkLst>
          <pc:docMk/>
          <pc:sldMk cId="2387961849" sldId="297"/>
        </pc:sldMkLst>
        <pc:spChg chg="mod">
          <ac:chgData name="Vicki Pope" userId="31dd4797-c567-4914-8de6-2a0e59e5bba1" providerId="ADAL" clId="{4817EE6D-84BC-48D7-9C39-77EE49EC94E2}" dt="2021-02-12T17:44:18.837" v="190" actId="27636"/>
          <ac:spMkLst>
            <pc:docMk/>
            <pc:sldMk cId="2387961849" sldId="297"/>
            <ac:spMk id="2" creationId="{C4057ADE-F32F-4B8C-8BD7-A0F49019C3C6}"/>
          </ac:spMkLst>
        </pc:spChg>
        <pc:spChg chg="mod">
          <ac:chgData name="Vicki Pope" userId="31dd4797-c567-4914-8de6-2a0e59e5bba1" providerId="ADAL" clId="{4817EE6D-84BC-48D7-9C39-77EE49EC94E2}" dt="2021-02-12T18:00:43.028" v="686" actId="207"/>
          <ac:spMkLst>
            <pc:docMk/>
            <pc:sldMk cId="2387961849" sldId="297"/>
            <ac:spMk id="5" creationId="{34C7C4D5-F9A2-44A3-9605-8C7010513ECE}"/>
          </ac:spMkLst>
        </pc:spChg>
      </pc:sldChg>
      <pc:sldChg chg="addSp modSp mod">
        <pc:chgData name="Vicki Pope" userId="31dd4797-c567-4914-8de6-2a0e59e5bba1" providerId="ADAL" clId="{4817EE6D-84BC-48D7-9C39-77EE49EC94E2}" dt="2021-02-12T17:58:21.366" v="612" actId="20577"/>
        <pc:sldMkLst>
          <pc:docMk/>
          <pc:sldMk cId="3302228229" sldId="299"/>
        </pc:sldMkLst>
        <pc:spChg chg="add mod">
          <ac:chgData name="Vicki Pope" userId="31dd4797-c567-4914-8de6-2a0e59e5bba1" providerId="ADAL" clId="{4817EE6D-84BC-48D7-9C39-77EE49EC94E2}" dt="2021-02-12T17:57:09.887" v="541" actId="14100"/>
          <ac:spMkLst>
            <pc:docMk/>
            <pc:sldMk cId="3302228229" sldId="299"/>
            <ac:spMk id="9" creationId="{87FB057C-1683-4E17-B111-3ED0DE47FCB3}"/>
          </ac:spMkLst>
        </pc:spChg>
        <pc:spChg chg="add mod">
          <ac:chgData name="Vicki Pope" userId="31dd4797-c567-4914-8de6-2a0e59e5bba1" providerId="ADAL" clId="{4817EE6D-84BC-48D7-9C39-77EE49EC94E2}" dt="2021-02-12T17:58:21.366" v="612" actId="20577"/>
          <ac:spMkLst>
            <pc:docMk/>
            <pc:sldMk cId="3302228229" sldId="299"/>
            <ac:spMk id="10" creationId="{0DD35D68-FFC8-4AED-B25E-D07CEC6CF8CB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3302228229" sldId="299"/>
            <ac:spMk id="19" creationId="{43C3FA0A-1FB1-4501-997C-6EFA1C1FAC1D}"/>
          </ac:spMkLst>
        </pc:spChg>
        <pc:spChg chg="mod">
          <ac:chgData name="Vicki Pope" userId="31dd4797-c567-4914-8de6-2a0e59e5bba1" providerId="ADAL" clId="{4817EE6D-84BC-48D7-9C39-77EE49EC94E2}" dt="2021-02-12T17:55:24.468" v="454" actId="1076"/>
          <ac:spMkLst>
            <pc:docMk/>
            <pc:sldMk cId="3302228229" sldId="299"/>
            <ac:spMk id="25" creationId="{8CCEFF74-49E2-47D7-A47E-D8E2F2E9E5F2}"/>
          </ac:spMkLst>
        </pc:spChg>
        <pc:spChg chg="mod">
          <ac:chgData name="Vicki Pope" userId="31dd4797-c567-4914-8de6-2a0e59e5bba1" providerId="ADAL" clId="{4817EE6D-84BC-48D7-9C39-77EE49EC94E2}" dt="2021-02-12T17:55:11.205" v="451" actId="1076"/>
          <ac:spMkLst>
            <pc:docMk/>
            <pc:sldMk cId="3302228229" sldId="299"/>
            <ac:spMk id="30" creationId="{253E1514-175F-4DC1-9258-61D1EEE9DD48}"/>
          </ac:spMkLst>
        </pc:spChg>
        <pc:spChg chg="mod">
          <ac:chgData name="Vicki Pope" userId="31dd4797-c567-4914-8de6-2a0e59e5bba1" providerId="ADAL" clId="{4817EE6D-84BC-48D7-9C39-77EE49EC94E2}" dt="2021-02-12T17:55:19.797" v="453" actId="1076"/>
          <ac:spMkLst>
            <pc:docMk/>
            <pc:sldMk cId="3302228229" sldId="299"/>
            <ac:spMk id="31" creationId="{9F1416B5-B03D-47E1-AB4A-B3BB3B3071E5}"/>
          </ac:spMkLst>
        </pc:spChg>
        <pc:spChg chg="mod">
          <ac:chgData name="Vicki Pope" userId="31dd4797-c567-4914-8de6-2a0e59e5bba1" providerId="ADAL" clId="{4817EE6D-84BC-48D7-9C39-77EE49EC94E2}" dt="2021-02-12T17:55:14.829" v="452" actId="1076"/>
          <ac:spMkLst>
            <pc:docMk/>
            <pc:sldMk cId="3302228229" sldId="299"/>
            <ac:spMk id="32" creationId="{708F34E6-B884-46E5-B6DB-E70B67C2F8BB}"/>
          </ac:spMkLst>
        </pc:sp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3302228229" sldId="299"/>
            <ac:picMk id="8" creationId="{35C43BDF-538E-4C0C-9F32-10DB723839CF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3302228229" sldId="299"/>
            <ac:picMk id="21" creationId="{B7C27DC8-96FB-4549-9519-B9D7FCBC71DE}"/>
          </ac:picMkLst>
        </pc:picChg>
      </pc:sldChg>
      <pc:sldChg chg="modSp">
        <pc:chgData name="Vicki Pope" userId="31dd4797-c567-4914-8de6-2a0e59e5bba1" providerId="ADAL" clId="{4817EE6D-84BC-48D7-9C39-77EE49EC94E2}" dt="2021-02-12T17:44:18.466" v="188"/>
        <pc:sldMkLst>
          <pc:docMk/>
          <pc:sldMk cId="2359262032" sldId="309"/>
        </pc:sldMkLst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2359262032" sldId="309"/>
            <ac:spMk id="2" creationId="{60C903E7-5D3A-4FD0-94A8-A169F6A501B9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2359262032" sldId="309"/>
            <ac:spMk id="3" creationId="{83862F03-90BC-45E0-8EAA-65BBF9214DFB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2359262032" sldId="309"/>
            <ac:spMk id="8" creationId="{6AF3AA6C-48BB-4781-ABA5-C8F5C6C7188A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2359262032" sldId="309"/>
            <ac:spMk id="9" creationId="{53E7C177-98BD-4092-BA1D-136CE70C04ED}"/>
          </ac:spMkLst>
        </pc:spChg>
        <pc:grpChg chg="mod">
          <ac:chgData name="Vicki Pope" userId="31dd4797-c567-4914-8de6-2a0e59e5bba1" providerId="ADAL" clId="{4817EE6D-84BC-48D7-9C39-77EE49EC94E2}" dt="2021-02-12T17:44:18.466" v="188"/>
          <ac:grpSpMkLst>
            <pc:docMk/>
            <pc:sldMk cId="2359262032" sldId="309"/>
            <ac:grpSpMk id="11" creationId="{C435E680-80E4-467D-83D1-ED192A51181A}"/>
          </ac:grpSpMkLst>
        </pc:grp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2359262032" sldId="309"/>
            <ac:picMk id="5" creationId="{375973A6-B1CB-4770-BDBB-2773B63B6BA6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2359262032" sldId="309"/>
            <ac:picMk id="6" creationId="{B1648FD4-2EF1-4CB0-A3C9-1572E9DC28E3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2359262032" sldId="309"/>
            <ac:picMk id="7" creationId="{89324484-FE73-4FF4-AF30-F118FA092A00}"/>
          </ac:picMkLst>
        </pc:picChg>
      </pc:sldChg>
      <pc:sldChg chg="modSp del">
        <pc:chgData name="Vicki Pope" userId="31dd4797-c567-4914-8de6-2a0e59e5bba1" providerId="ADAL" clId="{4817EE6D-84BC-48D7-9C39-77EE49EC94E2}" dt="2021-02-12T18:50:52.615" v="732" actId="47"/>
        <pc:sldMkLst>
          <pc:docMk/>
          <pc:sldMk cId="183627006" sldId="310"/>
        </pc:sldMkLst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83627006" sldId="310"/>
            <ac:spMk id="2" creationId="{60C903E7-5D3A-4FD0-94A8-A169F6A501B9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83627006" sldId="310"/>
            <ac:spMk id="3" creationId="{83862F03-90BC-45E0-8EAA-65BBF9214DFB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83627006" sldId="310"/>
            <ac:spMk id="8" creationId="{6AF3AA6C-48BB-4781-ABA5-C8F5C6C7188A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k cId="183627006" sldId="310"/>
            <ac:spMk id="9" creationId="{53E7C177-98BD-4092-BA1D-136CE70C04ED}"/>
          </ac:spMkLst>
        </pc:spChg>
        <pc:grpChg chg="mod">
          <ac:chgData name="Vicki Pope" userId="31dd4797-c567-4914-8de6-2a0e59e5bba1" providerId="ADAL" clId="{4817EE6D-84BC-48D7-9C39-77EE49EC94E2}" dt="2021-02-12T17:44:18.466" v="188"/>
          <ac:grpSpMkLst>
            <pc:docMk/>
            <pc:sldMk cId="183627006" sldId="310"/>
            <ac:grpSpMk id="11" creationId="{C435E680-80E4-467D-83D1-ED192A51181A}"/>
          </ac:grpSpMkLst>
        </pc:grp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183627006" sldId="310"/>
            <ac:picMk id="5" creationId="{375973A6-B1CB-4770-BDBB-2773B63B6BA6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183627006" sldId="310"/>
            <ac:picMk id="6" creationId="{B1648FD4-2EF1-4CB0-A3C9-1572E9DC28E3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183627006" sldId="310"/>
            <ac:picMk id="7" creationId="{89324484-FE73-4FF4-AF30-F118FA092A00}"/>
          </ac:picMkLst>
        </pc:picChg>
      </pc:sldChg>
      <pc:sldChg chg="modSp del mod">
        <pc:chgData name="Vicki Pope" userId="31dd4797-c567-4914-8de6-2a0e59e5bba1" providerId="ADAL" clId="{4817EE6D-84BC-48D7-9C39-77EE49EC94E2}" dt="2021-02-12T18:00:54.193" v="687" actId="47"/>
        <pc:sldMkLst>
          <pc:docMk/>
          <pc:sldMk cId="953151168" sldId="311"/>
        </pc:sldMkLst>
        <pc:spChg chg="mod">
          <ac:chgData name="Vicki Pope" userId="31dd4797-c567-4914-8de6-2a0e59e5bba1" providerId="ADAL" clId="{4817EE6D-84BC-48D7-9C39-77EE49EC94E2}" dt="2021-02-12T17:44:18.875" v="192" actId="27636"/>
          <ac:spMkLst>
            <pc:docMk/>
            <pc:sldMk cId="953151168" sldId="311"/>
            <ac:spMk id="2" creationId="{4AC0F4CA-3DBB-44C7-8FFA-6774605E3D21}"/>
          </ac:spMkLst>
        </pc:spChg>
        <pc:spChg chg="mod">
          <ac:chgData name="Vicki Pope" userId="31dd4797-c567-4914-8de6-2a0e59e5bba1" providerId="ADAL" clId="{4817EE6D-84BC-48D7-9C39-77EE49EC94E2}" dt="2021-02-12T17:44:18.873" v="191" actId="27636"/>
          <ac:spMkLst>
            <pc:docMk/>
            <pc:sldMk cId="953151168" sldId="311"/>
            <ac:spMk id="3" creationId="{C62838F5-E187-47DB-A07D-8A49425CBD40}"/>
          </ac:spMkLst>
        </pc:sp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k cId="953151168" sldId="311"/>
            <ac:picMk id="7" creationId="{FFB919D4-186D-4926-9E30-5420359DC99C}"/>
          </ac:picMkLst>
        </pc:picChg>
      </pc:sldChg>
      <pc:sldChg chg="new del">
        <pc:chgData name="Vicki Pope" userId="31dd4797-c567-4914-8de6-2a0e59e5bba1" providerId="ADAL" clId="{4817EE6D-84BC-48D7-9C39-77EE49EC94E2}" dt="2021-02-12T17:42:06.018" v="181" actId="2696"/>
        <pc:sldMkLst>
          <pc:docMk/>
          <pc:sldMk cId="1180398822" sldId="312"/>
        </pc:sldMkLst>
      </pc:sldChg>
      <pc:sldChg chg="addSp delSp new del">
        <pc:chgData name="Vicki Pope" userId="31dd4797-c567-4914-8de6-2a0e59e5bba1" providerId="ADAL" clId="{4817EE6D-84BC-48D7-9C39-77EE49EC94E2}" dt="2021-02-12T17:43:47.714" v="186" actId="47"/>
        <pc:sldMkLst>
          <pc:docMk/>
          <pc:sldMk cId="2303133327" sldId="312"/>
        </pc:sldMkLst>
        <pc:picChg chg="add del">
          <ac:chgData name="Vicki Pope" userId="31dd4797-c567-4914-8de6-2a0e59e5bba1" providerId="ADAL" clId="{4817EE6D-84BC-48D7-9C39-77EE49EC94E2}" dt="2021-02-12T17:43:26.919" v="184"/>
          <ac:picMkLst>
            <pc:docMk/>
            <pc:sldMk cId="2303133327" sldId="312"/>
            <ac:picMk id="2" creationId="{97AD152D-F972-4808-9305-A45CE138AF13}"/>
          </ac:picMkLst>
        </pc:picChg>
      </pc:sldChg>
      <pc:sldChg chg="addSp delSp modSp add del mod setBg delDesignElem chgLayout modNotes">
        <pc:chgData name="Vicki Pope" userId="31dd4797-c567-4914-8de6-2a0e59e5bba1" providerId="ADAL" clId="{4817EE6D-84BC-48D7-9C39-77EE49EC94E2}" dt="2021-02-12T17:45:05.162" v="199" actId="14100"/>
        <pc:sldMkLst>
          <pc:docMk/>
          <pc:sldMk cId="3218386411" sldId="313"/>
        </pc:sldMkLst>
        <pc:spChg chg="mod ord">
          <ac:chgData name="Vicki Pope" userId="31dd4797-c567-4914-8de6-2a0e59e5bba1" providerId="ADAL" clId="{4817EE6D-84BC-48D7-9C39-77EE49EC94E2}" dt="2021-02-12T17:45:05.162" v="199" actId="14100"/>
          <ac:spMkLst>
            <pc:docMk/>
            <pc:sldMk cId="3218386411" sldId="313"/>
            <ac:spMk id="2" creationId="{F64682E7-2968-4523-B719-764F95CB954A}"/>
          </ac:spMkLst>
        </pc:spChg>
        <pc:spChg chg="add del mod">
          <ac:chgData name="Vicki Pope" userId="31dd4797-c567-4914-8de6-2a0e59e5bba1" providerId="ADAL" clId="{4817EE6D-84BC-48D7-9C39-77EE49EC94E2}" dt="2021-02-12T17:44:48.552" v="196" actId="6264"/>
          <ac:spMkLst>
            <pc:docMk/>
            <pc:sldMk cId="3218386411" sldId="313"/>
            <ac:spMk id="3" creationId="{10AEF9AE-407D-46E7-9D16-8B57B8DA2723}"/>
          </ac:spMkLst>
        </pc:spChg>
        <pc:spChg chg="add del mod ord">
          <ac:chgData name="Vicki Pope" userId="31dd4797-c567-4914-8de6-2a0e59e5bba1" providerId="ADAL" clId="{4817EE6D-84BC-48D7-9C39-77EE49EC94E2}" dt="2021-02-12T17:44:59.216" v="198" actId="478"/>
          <ac:spMkLst>
            <pc:docMk/>
            <pc:sldMk cId="3218386411" sldId="313"/>
            <ac:spMk id="5" creationId="{A4CE9D95-D7CF-471B-85BB-90D572735994}"/>
          </ac:spMkLst>
        </pc:spChg>
        <pc:spChg chg="add">
          <ac:chgData name="Vicki Pope" userId="31dd4797-c567-4914-8de6-2a0e59e5bba1" providerId="ADAL" clId="{4817EE6D-84BC-48D7-9C39-77EE49EC94E2}" dt="2021-02-12T17:44:53.605" v="197" actId="26606"/>
          <ac:spMkLst>
            <pc:docMk/>
            <pc:sldMk cId="3218386411" sldId="313"/>
            <ac:spMk id="10" creationId="{EA4E4267-CAF0-4C38-8DC6-CD3B1A9F046E}"/>
          </ac:spMkLst>
        </pc:spChg>
        <pc:spChg chg="add">
          <ac:chgData name="Vicki Pope" userId="31dd4797-c567-4914-8de6-2a0e59e5bba1" providerId="ADAL" clId="{4817EE6D-84BC-48D7-9C39-77EE49EC94E2}" dt="2021-02-12T17:44:53.605" v="197" actId="26606"/>
          <ac:spMkLst>
            <pc:docMk/>
            <pc:sldMk cId="3218386411" sldId="313"/>
            <ac:spMk id="12" creationId="{0EE3ACC5-126D-4BA4-8B45-7F0B5B839C51}"/>
          </ac:spMkLst>
        </pc:spChg>
        <pc:spChg chg="add">
          <ac:chgData name="Vicki Pope" userId="31dd4797-c567-4914-8de6-2a0e59e5bba1" providerId="ADAL" clId="{4817EE6D-84BC-48D7-9C39-77EE49EC94E2}" dt="2021-02-12T17:44:53.605" v="197" actId="26606"/>
          <ac:spMkLst>
            <pc:docMk/>
            <pc:sldMk cId="3218386411" sldId="313"/>
            <ac:spMk id="14" creationId="{AB2868F7-FE10-4289-A5BD-90763C7A2F5A}"/>
          </ac:spMkLst>
        </pc:spChg>
        <pc:spChg chg="add">
          <ac:chgData name="Vicki Pope" userId="31dd4797-c567-4914-8de6-2a0e59e5bba1" providerId="ADAL" clId="{4817EE6D-84BC-48D7-9C39-77EE49EC94E2}" dt="2021-02-12T17:44:53.605" v="197" actId="26606"/>
          <ac:spMkLst>
            <pc:docMk/>
            <pc:sldMk cId="3218386411" sldId="313"/>
            <ac:spMk id="16" creationId="{BD94142C-10EE-487C-A327-404FDF358F22}"/>
          </ac:spMkLst>
        </pc:spChg>
        <pc:spChg chg="add">
          <ac:chgData name="Vicki Pope" userId="31dd4797-c567-4914-8de6-2a0e59e5bba1" providerId="ADAL" clId="{4817EE6D-84BC-48D7-9C39-77EE49EC94E2}" dt="2021-02-12T17:44:53.605" v="197" actId="26606"/>
          <ac:spMkLst>
            <pc:docMk/>
            <pc:sldMk cId="3218386411" sldId="313"/>
            <ac:spMk id="18" creationId="{5F7FAC2D-7A74-4939-A917-A1A5AF935685}"/>
          </ac:spMkLst>
        </pc:spChg>
        <pc:spChg chg="add">
          <ac:chgData name="Vicki Pope" userId="31dd4797-c567-4914-8de6-2a0e59e5bba1" providerId="ADAL" clId="{4817EE6D-84BC-48D7-9C39-77EE49EC94E2}" dt="2021-02-12T17:44:53.605" v="197" actId="26606"/>
          <ac:spMkLst>
            <pc:docMk/>
            <pc:sldMk cId="3218386411" sldId="313"/>
            <ac:spMk id="20" creationId="{BA53A868-C420-4BAE-9244-EC162AF05CFC}"/>
          </ac:spMkLst>
        </pc:spChg>
        <pc:spChg chg="del mod">
          <ac:chgData name="Vicki Pope" userId="31dd4797-c567-4914-8de6-2a0e59e5bba1" providerId="ADAL" clId="{4817EE6D-84BC-48D7-9C39-77EE49EC94E2}" dt="2021-02-12T17:44:48.552" v="196" actId="6264"/>
          <ac:spMkLst>
            <pc:docMk/>
            <pc:sldMk cId="3218386411" sldId="313"/>
            <ac:spMk id="24" creationId="{0EE3ACC5-126D-4BA4-8B45-7F0B5B839C51}"/>
          </ac:spMkLst>
        </pc:spChg>
        <pc:spChg chg="del mod">
          <ac:chgData name="Vicki Pope" userId="31dd4797-c567-4914-8de6-2a0e59e5bba1" providerId="ADAL" clId="{4817EE6D-84BC-48D7-9C39-77EE49EC94E2}" dt="2021-02-12T17:44:48.552" v="196" actId="6264"/>
          <ac:spMkLst>
            <pc:docMk/>
            <pc:sldMk cId="3218386411" sldId="313"/>
            <ac:spMk id="28" creationId="{BD94142C-10EE-487C-A327-404FDF358F22}"/>
          </ac:spMkLst>
        </pc:spChg>
        <pc:spChg chg="del mod">
          <ac:chgData name="Vicki Pope" userId="31dd4797-c567-4914-8de6-2a0e59e5bba1" providerId="ADAL" clId="{4817EE6D-84BC-48D7-9C39-77EE49EC94E2}" dt="2021-02-12T17:44:48.552" v="196" actId="6264"/>
          <ac:spMkLst>
            <pc:docMk/>
            <pc:sldMk cId="3218386411" sldId="313"/>
            <ac:spMk id="30" creationId="{5F7FAC2D-7A74-4939-A917-A1A5AF935685}"/>
          </ac:spMkLst>
        </pc:spChg>
        <pc:spChg chg="del mod">
          <ac:chgData name="Vicki Pope" userId="31dd4797-c567-4914-8de6-2a0e59e5bba1" providerId="ADAL" clId="{4817EE6D-84BC-48D7-9C39-77EE49EC94E2}" dt="2021-02-12T17:44:48.552" v="196" actId="6264"/>
          <ac:spMkLst>
            <pc:docMk/>
            <pc:sldMk cId="3218386411" sldId="313"/>
            <ac:spMk id="69" creationId="{EA4E4267-CAF0-4C38-8DC6-CD3B1A9F046E}"/>
          </ac:spMkLst>
        </pc:spChg>
        <pc:spChg chg="del mod">
          <ac:chgData name="Vicki Pope" userId="31dd4797-c567-4914-8de6-2a0e59e5bba1" providerId="ADAL" clId="{4817EE6D-84BC-48D7-9C39-77EE49EC94E2}" dt="2021-02-12T17:44:48.552" v="196" actId="6264"/>
          <ac:spMkLst>
            <pc:docMk/>
            <pc:sldMk cId="3218386411" sldId="313"/>
            <ac:spMk id="70" creationId="{AB2868F7-FE10-4289-A5BD-90763C7A2F5A}"/>
          </ac:spMkLst>
        </pc:spChg>
        <pc:spChg chg="del mod">
          <ac:chgData name="Vicki Pope" userId="31dd4797-c567-4914-8de6-2a0e59e5bba1" providerId="ADAL" clId="{4817EE6D-84BC-48D7-9C39-77EE49EC94E2}" dt="2021-02-12T17:44:48.552" v="196" actId="6264"/>
          <ac:spMkLst>
            <pc:docMk/>
            <pc:sldMk cId="3218386411" sldId="313"/>
            <ac:spMk id="71" creationId="{BA53A868-C420-4BAE-9244-EC162AF05CFC}"/>
          </ac:spMkLst>
        </pc:spChg>
        <pc:picChg chg="mod">
          <ac:chgData name="Vicki Pope" userId="31dd4797-c567-4914-8de6-2a0e59e5bba1" providerId="ADAL" clId="{4817EE6D-84BC-48D7-9C39-77EE49EC94E2}" dt="2021-02-12T17:44:53.605" v="197" actId="26606"/>
          <ac:picMkLst>
            <pc:docMk/>
            <pc:sldMk cId="3218386411" sldId="313"/>
            <ac:picMk id="4" creationId="{D10CE5D3-0832-41B8-8068-309AEEC1C314}"/>
          </ac:picMkLst>
        </pc:picChg>
        <pc:cxnChg chg="add">
          <ac:chgData name="Vicki Pope" userId="31dd4797-c567-4914-8de6-2a0e59e5bba1" providerId="ADAL" clId="{4817EE6D-84BC-48D7-9C39-77EE49EC94E2}" dt="2021-02-12T17:44:53.605" v="197" actId="26606"/>
          <ac:cxnSpMkLst>
            <pc:docMk/>
            <pc:sldMk cId="3218386411" sldId="313"/>
            <ac:cxnSpMk id="7" creationId="{F8D93CCA-A85E-4529-A6F0-8BB54D27BCD1}"/>
          </ac:cxnSpMkLst>
        </pc:cxnChg>
        <pc:cxnChg chg="add">
          <ac:chgData name="Vicki Pope" userId="31dd4797-c567-4914-8de6-2a0e59e5bba1" providerId="ADAL" clId="{4817EE6D-84BC-48D7-9C39-77EE49EC94E2}" dt="2021-02-12T17:44:53.605" v="197" actId="26606"/>
          <ac:cxnSpMkLst>
            <pc:docMk/>
            <pc:sldMk cId="3218386411" sldId="313"/>
            <ac:cxnSpMk id="22" creationId="{C2686EF3-81CC-419F-96C3-002A75880309}"/>
          </ac:cxnSpMkLst>
        </pc:cxnChg>
        <pc:cxnChg chg="add">
          <ac:chgData name="Vicki Pope" userId="31dd4797-c567-4914-8de6-2a0e59e5bba1" providerId="ADAL" clId="{4817EE6D-84BC-48D7-9C39-77EE49EC94E2}" dt="2021-02-12T17:44:53.605" v="197" actId="26606"/>
          <ac:cxnSpMkLst>
            <pc:docMk/>
            <pc:sldMk cId="3218386411" sldId="313"/>
            <ac:cxnSpMk id="26" creationId="{1ECFA516-C18C-41AE-AFF2-A0D0A59C9E90}"/>
          </ac:cxnSpMkLst>
        </pc:cxnChg>
        <pc:cxnChg chg="del mod">
          <ac:chgData name="Vicki Pope" userId="31dd4797-c567-4914-8de6-2a0e59e5bba1" providerId="ADAL" clId="{4817EE6D-84BC-48D7-9C39-77EE49EC94E2}" dt="2021-02-12T17:44:48.552" v="196" actId="6264"/>
          <ac:cxnSpMkLst>
            <pc:docMk/>
            <pc:sldMk cId="3218386411" sldId="313"/>
            <ac:cxnSpMk id="72" creationId="{C2686EF3-81CC-419F-96C3-002A75880309}"/>
          </ac:cxnSpMkLst>
        </pc:cxnChg>
        <pc:cxnChg chg="del mod">
          <ac:chgData name="Vicki Pope" userId="31dd4797-c567-4914-8de6-2a0e59e5bba1" providerId="ADAL" clId="{4817EE6D-84BC-48D7-9C39-77EE49EC94E2}" dt="2021-02-12T17:44:48.552" v="196" actId="6264"/>
          <ac:cxnSpMkLst>
            <pc:docMk/>
            <pc:sldMk cId="3218386411" sldId="313"/>
            <ac:cxnSpMk id="73" creationId="{F8D93CCA-A85E-4529-A6F0-8BB54D27BCD1}"/>
          </ac:cxnSpMkLst>
        </pc:cxnChg>
        <pc:cxnChg chg="del mod">
          <ac:chgData name="Vicki Pope" userId="31dd4797-c567-4914-8de6-2a0e59e5bba1" providerId="ADAL" clId="{4817EE6D-84BC-48D7-9C39-77EE49EC94E2}" dt="2021-02-12T17:44:48.552" v="196" actId="6264"/>
          <ac:cxnSpMkLst>
            <pc:docMk/>
            <pc:sldMk cId="3218386411" sldId="313"/>
            <ac:cxnSpMk id="74" creationId="{1ECFA516-C18C-41AE-AFF2-A0D0A59C9E90}"/>
          </ac:cxnSpMkLst>
        </pc:cxnChg>
      </pc:sldChg>
      <pc:sldChg chg="new del">
        <pc:chgData name="Vicki Pope" userId="31dd4797-c567-4914-8de6-2a0e59e5bba1" providerId="ADAL" clId="{4817EE6D-84BC-48D7-9C39-77EE49EC94E2}" dt="2021-02-12T17:45:37.325" v="202" actId="47"/>
        <pc:sldMkLst>
          <pc:docMk/>
          <pc:sldMk cId="2072279056" sldId="314"/>
        </pc:sldMkLst>
      </pc:sldChg>
      <pc:sldChg chg="add">
        <pc:chgData name="Vicki Pope" userId="31dd4797-c567-4914-8de6-2a0e59e5bba1" providerId="ADAL" clId="{4817EE6D-84BC-48D7-9C39-77EE49EC94E2}" dt="2021-02-12T17:45:29.866" v="201"/>
        <pc:sldMkLst>
          <pc:docMk/>
          <pc:sldMk cId="580310713" sldId="315"/>
        </pc:sldMkLst>
      </pc:sldChg>
      <pc:sldChg chg="modSp new mod">
        <pc:chgData name="Vicki Pope" userId="31dd4797-c567-4914-8de6-2a0e59e5bba1" providerId="ADAL" clId="{4817EE6D-84BC-48D7-9C39-77EE49EC94E2}" dt="2021-02-12T19:03:11.806" v="1458" actId="20577"/>
        <pc:sldMkLst>
          <pc:docMk/>
          <pc:sldMk cId="354282057" sldId="316"/>
        </pc:sldMkLst>
        <pc:spChg chg="mod">
          <ac:chgData name="Vicki Pope" userId="31dd4797-c567-4914-8de6-2a0e59e5bba1" providerId="ADAL" clId="{4817EE6D-84BC-48D7-9C39-77EE49EC94E2}" dt="2021-02-12T18:59:33.840" v="1064" actId="6549"/>
          <ac:spMkLst>
            <pc:docMk/>
            <pc:sldMk cId="354282057" sldId="316"/>
            <ac:spMk id="2" creationId="{CD00146D-9001-4020-B6A7-C1BDB0AA91E2}"/>
          </ac:spMkLst>
        </pc:spChg>
        <pc:spChg chg="mod">
          <ac:chgData name="Vicki Pope" userId="31dd4797-c567-4914-8de6-2a0e59e5bba1" providerId="ADAL" clId="{4817EE6D-84BC-48D7-9C39-77EE49EC94E2}" dt="2021-02-12T19:03:11.806" v="1458" actId="20577"/>
          <ac:spMkLst>
            <pc:docMk/>
            <pc:sldMk cId="354282057" sldId="316"/>
            <ac:spMk id="3" creationId="{5331CEC8-7C93-460C-AC05-FC94B0E9A666}"/>
          </ac:spMkLst>
        </pc:spChg>
      </pc:sldChg>
      <pc:sldMasterChg chg="modSp modSldLayout">
        <pc:chgData name="Vicki Pope" userId="31dd4797-c567-4914-8de6-2a0e59e5bba1" providerId="ADAL" clId="{4817EE6D-84BC-48D7-9C39-77EE49EC94E2}" dt="2021-02-12T17:44:18.466" v="188"/>
        <pc:sldMasterMkLst>
          <pc:docMk/>
          <pc:sldMasterMk cId="75618233" sldId="2147483977"/>
        </pc:sldMasterMkLst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5618233" sldId="2147483977"/>
            <ac:spMk id="2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5618233" sldId="2147483977"/>
            <ac:spMk id="3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5618233" sldId="2147483977"/>
            <ac:spMk id="4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5618233" sldId="2147483977"/>
            <ac:spMk id="5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5618233" sldId="2147483977"/>
            <ac:spMk id="6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5618233" sldId="2147483977"/>
            <ac:spMk id="19" creationId="{B2D7653C-E4E9-45DF-BFD7-205ABA4D8FAA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5618233" sldId="2147483977"/>
            <ac:spMk id="22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5618233" sldId="2147483977"/>
            <ac:spMk id="23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5618233" sldId="2147483977"/>
            <ac:spMk id="24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5618233" sldId="2147483977"/>
            <ac:spMk id="25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5618233" sldId="2147483977"/>
            <ac:spMk id="26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5618233" sldId="2147483977"/>
            <ac:spMk id="27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5618233" sldId="2147483977"/>
            <ac:spMk id="28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5618233" sldId="2147483977"/>
            <ac:spMk id="29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5618233" sldId="2147483977"/>
            <ac:spMk id="30" creationId="{8A9E946C-3410-4AD6-A56E-98345FE9853C}"/>
          </ac:spMkLst>
        </pc:spChg>
        <pc:grpChg chg="mod">
          <ac:chgData name="Vicki Pope" userId="31dd4797-c567-4914-8de6-2a0e59e5bba1" providerId="ADAL" clId="{4817EE6D-84BC-48D7-9C39-77EE49EC94E2}" dt="2021-02-12T17:44:18.466" v="188"/>
          <ac:grpSpMkLst>
            <pc:docMk/>
            <pc:sldMasterMk cId="75618233" sldId="2147483977"/>
            <ac:grpSpMk id="7" creationId="{00000000-0000-0000-0000-000000000000}"/>
          </ac:grpSpMkLst>
        </pc:grp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asterMk cId="75618233" sldId="2147483977"/>
            <ac:picMk id="18" creationId="{E4985A55-3360-4837-BB84-4E5D7457DDB6}"/>
          </ac:picMkLst>
        </pc:picChg>
        <pc:cxnChg chg="mod">
          <ac:chgData name="Vicki Pope" userId="31dd4797-c567-4914-8de6-2a0e59e5bba1" providerId="ADAL" clId="{4817EE6D-84BC-48D7-9C39-77EE49EC94E2}" dt="2021-02-12T17:44:18.466" v="188"/>
          <ac:cxnSpMkLst>
            <pc:docMk/>
            <pc:sldMasterMk cId="75618233" sldId="2147483977"/>
            <ac:cxnSpMk id="20" creationId="{00000000-0000-0000-0000-000000000000}"/>
          </ac:cxnSpMkLst>
        </pc:cxnChg>
        <pc:cxnChg chg="mod">
          <ac:chgData name="Vicki Pope" userId="31dd4797-c567-4914-8de6-2a0e59e5bba1" providerId="ADAL" clId="{4817EE6D-84BC-48D7-9C39-77EE49EC94E2}" dt="2021-02-12T17:44:18.466" v="188"/>
          <ac:cxnSpMkLst>
            <pc:docMk/>
            <pc:sldMasterMk cId="75618233" sldId="2147483977"/>
            <ac:cxnSpMk id="21" creationId="{00000000-0000-0000-0000-000000000000}"/>
          </ac:cxnSpMkLst>
        </pc:cxn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3473415810" sldId="2147484044"/>
            <pc:sldLayoutMk cId="2459206018" sldId="2147483827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3473415810" sldId="2147484044"/>
              <pc:sldLayoutMk cId="2459206018" sldId="2147483827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3473415810" sldId="2147484044"/>
              <pc:sldLayoutMk cId="2459206018" sldId="2147483827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3473415810" sldId="2147484044"/>
              <pc:sldLayoutMk cId="2459206018" sldId="2147483827"/>
              <ac:spMk id="9" creationId="{00000000-0000-0000-0000-000000000000}"/>
            </ac:spMkLst>
          </pc:spChg>
          <pc:picChg chg="mod">
            <ac:chgData name="Vicki Pope" userId="31dd4797-c567-4914-8de6-2a0e59e5bba1" providerId="ADAL" clId="{4817EE6D-84BC-48D7-9C39-77EE49EC94E2}" dt="2021-02-12T17:44:18.466" v="188"/>
            <ac:picMkLst>
              <pc:docMk/>
              <pc:sldMasterMk cId="3473415810" sldId="2147484044"/>
              <pc:sldLayoutMk cId="2459206018" sldId="2147483827"/>
              <ac:picMk id="7" creationId="{00000000-0000-0000-0000-000000000000}"/>
            </ac:picMkLst>
          </pc:pic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5618233" sldId="2147483977"/>
            <pc:sldLayoutMk cId="4071556773" sldId="2147483978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71556773" sldId="2147483978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71556773" sldId="2147483978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71556773" sldId="2147483978"/>
              <ac:spMk id="19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71556773" sldId="2147483978"/>
              <ac:spMk id="22" creationId="{F1214A45-A656-4A48-8A82-43AC561DC3B3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71556773" sldId="2147483978"/>
              <ac:spMk id="23" creationId="{CBFA0E90-184F-44FE-A12A-3C0B7EFE4E4A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71556773" sldId="2147483978"/>
              <ac:spMk id="24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71556773" sldId="2147483978"/>
              <ac:spMk id="26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71556773" sldId="2147483978"/>
              <ac:spMk id="27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71556773" sldId="2147483978"/>
              <ac:spMk id="28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71556773" sldId="2147483978"/>
              <ac:spMk id="29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71556773" sldId="2147483978"/>
              <ac:spMk id="30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71556773" sldId="2147483978"/>
              <ac:spMk id="31" creationId="{00000000-0000-0000-0000-000000000000}"/>
            </ac:spMkLst>
          </pc:spChg>
          <pc:grpChg chg="mod">
            <ac:chgData name="Vicki Pope" userId="31dd4797-c567-4914-8de6-2a0e59e5bba1" providerId="ADAL" clId="{4817EE6D-84BC-48D7-9C39-77EE49EC94E2}" dt="2021-02-12T17:44:18.466" v="188"/>
            <ac:grpSpMkLst>
              <pc:docMk/>
              <pc:sldMasterMk cId="75618233" sldId="2147483977"/>
              <pc:sldLayoutMk cId="4071556773" sldId="2147483978"/>
              <ac:grpSpMk id="7" creationId="{00000000-0000-0000-0000-000000000000}"/>
            </ac:grpSpMkLst>
          </pc:grpChg>
          <pc:picChg chg="mod">
            <ac:chgData name="Vicki Pope" userId="31dd4797-c567-4914-8de6-2a0e59e5bba1" providerId="ADAL" clId="{4817EE6D-84BC-48D7-9C39-77EE49EC94E2}" dt="2021-02-12T17:44:18.466" v="188"/>
            <ac:picMkLst>
              <pc:docMk/>
              <pc:sldMasterMk cId="75618233" sldId="2147483977"/>
              <pc:sldLayoutMk cId="4071556773" sldId="2147483978"/>
              <ac:picMk id="18" creationId="{BBCD2C9B-0118-4DE0-8A66-1825FA827150}"/>
            </ac:picMkLst>
          </pc:picChg>
          <pc:picChg chg="mod">
            <ac:chgData name="Vicki Pope" userId="31dd4797-c567-4914-8de6-2a0e59e5bba1" providerId="ADAL" clId="{4817EE6D-84BC-48D7-9C39-77EE49EC94E2}" dt="2021-02-12T17:44:18.466" v="188"/>
            <ac:picMkLst>
              <pc:docMk/>
              <pc:sldMasterMk cId="75618233" sldId="2147483977"/>
              <pc:sldLayoutMk cId="4071556773" sldId="2147483978"/>
              <ac:picMk id="20" creationId="{75892F3B-9501-443B-9AF9-5426EC6A69DB}"/>
            </ac:picMkLst>
          </pc:picChg>
          <pc:cxnChg chg="mod">
            <ac:chgData name="Vicki Pope" userId="31dd4797-c567-4914-8de6-2a0e59e5bba1" providerId="ADAL" clId="{4817EE6D-84BC-48D7-9C39-77EE49EC94E2}" dt="2021-02-12T17:44:18.466" v="188"/>
            <ac:cxnSpMkLst>
              <pc:docMk/>
              <pc:sldMasterMk cId="75618233" sldId="2147483977"/>
              <pc:sldLayoutMk cId="4071556773" sldId="2147483978"/>
              <ac:cxnSpMk id="21" creationId="{00000000-0000-0000-0000-000000000000}"/>
            </ac:cxnSpMkLst>
          </pc:cxnChg>
          <pc:cxnChg chg="mod">
            <ac:chgData name="Vicki Pope" userId="31dd4797-c567-4914-8de6-2a0e59e5bba1" providerId="ADAL" clId="{4817EE6D-84BC-48D7-9C39-77EE49EC94E2}" dt="2021-02-12T17:44:18.466" v="188"/>
            <ac:cxnSpMkLst>
              <pc:docMk/>
              <pc:sldMasterMk cId="75618233" sldId="2147483977"/>
              <pc:sldLayoutMk cId="4071556773" sldId="2147483978"/>
              <ac:cxnSpMk id="32" creationId="{00000000-0000-0000-0000-000000000000}"/>
            </ac:cxnSpMkLst>
          </pc:cxn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5618233" sldId="2147483977"/>
            <pc:sldLayoutMk cId="275677366" sldId="2147483980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275677366" sldId="2147483980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275677366" sldId="2147483980"/>
              <ac:spMk id="3" creationId="{00000000-0000-0000-0000-000000000000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5618233" sldId="2147483977"/>
            <pc:sldLayoutMk cId="1608409049" sldId="2147483981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1608409049" sldId="2147483981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1608409049" sldId="2147483981"/>
              <ac:spMk id="4" creationId="{00000000-0000-0000-0000-000000000000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5618233" sldId="2147483977"/>
            <pc:sldLayoutMk cId="325590180" sldId="2147483982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25590180" sldId="2147483982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25590180" sldId="2147483982"/>
              <ac:spMk id="4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25590180" sldId="2147483982"/>
              <ac:spMk id="5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25590180" sldId="2147483982"/>
              <ac:spMk id="6" creationId="{00000000-0000-0000-0000-000000000000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5618233" sldId="2147483977"/>
            <pc:sldLayoutMk cId="1584552914" sldId="2147483983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1584552914" sldId="2147483983"/>
              <ac:spMk id="2" creationId="{00000000-0000-0000-0000-000000000000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5618233" sldId="2147483977"/>
            <pc:sldLayoutMk cId="3831798656" sldId="2147483985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831798656" sldId="2147483985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831798656" sldId="2147483985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831798656" sldId="2147483985"/>
              <ac:spMk id="4" creationId="{00000000-0000-0000-0000-000000000000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5618233" sldId="2147483977"/>
            <pc:sldLayoutMk cId="2395795567" sldId="2147483986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2395795567" sldId="2147483986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2395795567" sldId="2147483986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2395795567" sldId="2147483986"/>
              <ac:spMk id="4" creationId="{00000000-0000-0000-0000-000000000000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5618233" sldId="2147483977"/>
            <pc:sldLayoutMk cId="3473018893" sldId="2147483987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473018893" sldId="2147483987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473018893" sldId="2147483987"/>
              <ac:spMk id="3" creationId="{00000000-0000-0000-0000-000000000000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5618233" sldId="2147483977"/>
            <pc:sldLayoutMk cId="2765466995" sldId="2147483988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2765466995" sldId="2147483988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2765466995" sldId="2147483988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2765466995" sldId="2147483988"/>
              <ac:spMk id="20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2765466995" sldId="2147483988"/>
              <ac:spMk id="2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2765466995" sldId="2147483988"/>
              <ac:spMk id="23" creationId="{00000000-0000-0000-0000-000000000000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5618233" sldId="2147483977"/>
            <pc:sldLayoutMk cId="2073722566" sldId="2147483989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2073722566" sldId="2147483989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2073722566" sldId="2147483989"/>
              <ac:spMk id="3" creationId="{00000000-0000-0000-0000-000000000000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5618233" sldId="2147483977"/>
            <pc:sldLayoutMk cId="4086173850" sldId="2147483990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86173850" sldId="2147483990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86173850" sldId="2147483990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86173850" sldId="2147483990"/>
              <ac:spMk id="2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86173850" sldId="2147483990"/>
              <ac:spMk id="24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4086173850" sldId="2147483990"/>
              <ac:spMk id="25" creationId="{00000000-0000-0000-0000-000000000000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5618233" sldId="2147483977"/>
            <pc:sldLayoutMk cId="3822078904" sldId="2147483991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822078904" sldId="2147483991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822078904" sldId="2147483991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822078904" sldId="2147483991"/>
              <ac:spMk id="23" creationId="{00000000-0000-0000-0000-000000000000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5618233" sldId="2147483977"/>
            <pc:sldLayoutMk cId="1119434039" sldId="2147483993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1119434039" sldId="2147483993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1119434039" sldId="2147483993"/>
              <ac:spMk id="3" creationId="{00000000-0000-0000-0000-000000000000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5618233" sldId="2147483977"/>
            <pc:sldLayoutMk cId="3827628350" sldId="2147483994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827628350" sldId="2147483994"/>
              <ac:spMk id="4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827628350" sldId="2147483994"/>
              <ac:spMk id="8" creationId="{4EFE5B7E-D4FE-4F8B-AB7B-63B93B969343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827628350" sldId="2147483994"/>
              <ac:spMk id="9" creationId="{4A2ECF7C-E4D2-41D3-83C3-9C753FBC356F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827628350" sldId="2147483994"/>
              <ac:spMk id="10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5618233" sldId="2147483977"/>
              <pc:sldLayoutMk cId="3827628350" sldId="2147483994"/>
              <ac:spMk id="11" creationId="{00000000-0000-0000-0000-000000000000}"/>
            </ac:spMkLst>
          </pc:spChg>
        </pc:sldLayoutChg>
      </pc:sldMasterChg>
      <pc:sldMasterChg chg="modSp modSldLayout">
        <pc:chgData name="Vicki Pope" userId="31dd4797-c567-4914-8de6-2a0e59e5bba1" providerId="ADAL" clId="{4817EE6D-84BC-48D7-9C39-77EE49EC94E2}" dt="2021-02-12T17:44:18.466" v="188"/>
        <pc:sldMasterMkLst>
          <pc:docMk/>
          <pc:sldMasterMk cId="728321768" sldId="2147483995"/>
        </pc:sldMasterMkLst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28321768" sldId="2147483995"/>
            <ac:spMk id="8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28321768" sldId="2147483995"/>
            <ac:spMk id="14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28321768" sldId="2147483995"/>
            <ac:spMk id="1026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728321768" sldId="2147483995"/>
            <ac:spMk id="1027" creationId="{00000000-0000-0000-0000-000000000000}"/>
          </ac:spMkLst>
        </pc:sp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asterMk cId="728321768" sldId="2147483995"/>
            <ac:picMk id="9" creationId="{00000000-0000-0000-0000-000000000000}"/>
          </ac:picMkLst>
        </pc:picChg>
        <pc:picChg chg="mod">
          <ac:chgData name="Vicki Pope" userId="31dd4797-c567-4914-8de6-2a0e59e5bba1" providerId="ADAL" clId="{4817EE6D-84BC-48D7-9C39-77EE49EC94E2}" dt="2021-02-12T17:44:18.466" v="188"/>
          <ac:picMkLst>
            <pc:docMk/>
            <pc:sldMasterMk cId="728321768" sldId="2147483995"/>
            <ac:picMk id="10" creationId="{00000000-0000-0000-0000-000000000000}"/>
          </ac:picMkLst>
        </pc:pic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28321768" sldId="2147483995"/>
            <pc:sldLayoutMk cId="3497283067" sldId="2147483996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28321768" sldId="2147483995"/>
              <pc:sldLayoutMk cId="3497283067" sldId="2147483996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28321768" sldId="2147483995"/>
              <pc:sldLayoutMk cId="3497283067" sldId="2147483996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28321768" sldId="2147483995"/>
              <pc:sldLayoutMk cId="3497283067" sldId="2147483996"/>
              <ac:spMk id="10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28321768" sldId="2147483995"/>
              <pc:sldLayoutMk cId="3497283067" sldId="2147483996"/>
              <ac:spMk id="12" creationId="{00000000-0000-0000-0000-000000000000}"/>
            </ac:spMkLst>
          </pc:spChg>
          <pc:picChg chg="mod">
            <ac:chgData name="Vicki Pope" userId="31dd4797-c567-4914-8de6-2a0e59e5bba1" providerId="ADAL" clId="{4817EE6D-84BC-48D7-9C39-77EE49EC94E2}" dt="2021-02-12T17:44:18.466" v="188"/>
            <ac:picMkLst>
              <pc:docMk/>
              <pc:sldMasterMk cId="728321768" sldId="2147483995"/>
              <pc:sldLayoutMk cId="3497283067" sldId="2147483996"/>
              <ac:picMk id="4" creationId="{00000000-0000-0000-0000-000000000000}"/>
            </ac:picMkLst>
          </pc:picChg>
          <pc:picChg chg="mod">
            <ac:chgData name="Vicki Pope" userId="31dd4797-c567-4914-8de6-2a0e59e5bba1" providerId="ADAL" clId="{4817EE6D-84BC-48D7-9C39-77EE49EC94E2}" dt="2021-02-12T17:44:18.466" v="188"/>
            <ac:picMkLst>
              <pc:docMk/>
              <pc:sldMasterMk cId="728321768" sldId="2147483995"/>
              <pc:sldLayoutMk cId="3497283067" sldId="2147483996"/>
              <ac:picMk id="11" creationId="{00000000-0000-0000-0000-000000000000}"/>
            </ac:picMkLst>
          </pc:picChg>
          <pc:picChg chg="mod">
            <ac:chgData name="Vicki Pope" userId="31dd4797-c567-4914-8de6-2a0e59e5bba1" providerId="ADAL" clId="{4817EE6D-84BC-48D7-9C39-77EE49EC94E2}" dt="2021-02-12T17:44:18.466" v="188"/>
            <ac:picMkLst>
              <pc:docMk/>
              <pc:sldMasterMk cId="728321768" sldId="2147483995"/>
              <pc:sldLayoutMk cId="3497283067" sldId="2147483996"/>
              <ac:picMk id="15" creationId="{00000000-0000-0000-0000-000000000000}"/>
            </ac:picMkLst>
          </pc:pic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28321768" sldId="2147483995"/>
            <pc:sldLayoutMk cId="100239170" sldId="2147483997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28321768" sldId="2147483995"/>
              <pc:sldLayoutMk cId="100239170" sldId="2147483997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28321768" sldId="2147483995"/>
              <pc:sldLayoutMk cId="100239170" sldId="2147483997"/>
              <ac:spMk id="3" creationId="{00000000-0000-0000-0000-000000000000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28321768" sldId="2147483995"/>
            <pc:sldLayoutMk cId="1325347702" sldId="2147483998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28321768" sldId="2147483995"/>
              <pc:sldLayoutMk cId="1325347702" sldId="2147483998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28321768" sldId="2147483995"/>
              <pc:sldLayoutMk cId="1325347702" sldId="2147483998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28321768" sldId="2147483995"/>
              <pc:sldLayoutMk cId="1325347702" sldId="2147483998"/>
              <ac:spMk id="4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28321768" sldId="2147483995"/>
              <pc:sldLayoutMk cId="1325347702" sldId="2147483998"/>
              <ac:spMk id="5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28321768" sldId="2147483995"/>
              <pc:sldLayoutMk cId="1325347702" sldId="2147483998"/>
              <ac:spMk id="6" creationId="{00000000-0000-0000-0000-000000000000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28321768" sldId="2147483995"/>
            <pc:sldLayoutMk cId="928510581" sldId="2147483999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28321768" sldId="2147483995"/>
              <pc:sldLayoutMk cId="928510581" sldId="2147483999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28321768" sldId="2147483995"/>
              <pc:sldLayoutMk cId="928510581" sldId="2147483999"/>
              <ac:spMk id="3" creationId="{00000000-0000-0000-0000-000000000000}"/>
            </ac:spMkLst>
          </pc:spChg>
          <pc:picChg chg="mod">
            <ac:chgData name="Vicki Pope" userId="31dd4797-c567-4914-8de6-2a0e59e5bba1" providerId="ADAL" clId="{4817EE6D-84BC-48D7-9C39-77EE49EC94E2}" dt="2021-02-12T17:44:18.466" v="188"/>
            <ac:picMkLst>
              <pc:docMk/>
              <pc:sldMasterMk cId="728321768" sldId="2147483995"/>
              <pc:sldLayoutMk cId="928510581" sldId="2147483999"/>
              <ac:picMk id="9" creationId="{00000000-0000-0000-0000-000000000000}"/>
            </ac:picMkLst>
          </pc:picChg>
          <pc:picChg chg="mod">
            <ac:chgData name="Vicki Pope" userId="31dd4797-c567-4914-8de6-2a0e59e5bba1" providerId="ADAL" clId="{4817EE6D-84BC-48D7-9C39-77EE49EC94E2}" dt="2021-02-12T17:44:18.466" v="188"/>
            <ac:picMkLst>
              <pc:docMk/>
              <pc:sldMasterMk cId="728321768" sldId="2147483995"/>
              <pc:sldLayoutMk cId="928510581" sldId="2147483999"/>
              <ac:picMk id="10" creationId="{00000000-0000-0000-0000-000000000000}"/>
            </ac:picMkLst>
          </pc:picChg>
          <pc:cxnChg chg="mod">
            <ac:chgData name="Vicki Pope" userId="31dd4797-c567-4914-8de6-2a0e59e5bba1" providerId="ADAL" clId="{4817EE6D-84BC-48D7-9C39-77EE49EC94E2}" dt="2021-02-12T17:44:18.466" v="188"/>
            <ac:cxnSpMkLst>
              <pc:docMk/>
              <pc:sldMasterMk cId="728321768" sldId="2147483995"/>
              <pc:sldLayoutMk cId="928510581" sldId="2147483999"/>
              <ac:cxnSpMk id="7" creationId="{00000000-0000-0000-0000-000000000000}"/>
            </ac:cxnSpMkLst>
          </pc:cxn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728321768" sldId="2147483995"/>
            <pc:sldLayoutMk cId="2332690587" sldId="2147484000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728321768" sldId="2147483995"/>
              <pc:sldLayoutMk cId="2332690587" sldId="2147484000"/>
              <ac:spMk id="2" creationId="{00000000-0000-0000-0000-000000000000}"/>
            </ac:spMkLst>
          </pc:spChg>
        </pc:sldLayoutChg>
      </pc:sldMasterChg>
      <pc:sldMasterChg chg="modSp modSldLayout">
        <pc:chgData name="Vicki Pope" userId="31dd4797-c567-4914-8de6-2a0e59e5bba1" providerId="ADAL" clId="{4817EE6D-84BC-48D7-9C39-77EE49EC94E2}" dt="2021-02-12T17:44:18.466" v="188"/>
        <pc:sldMasterMkLst>
          <pc:docMk/>
          <pc:sldMasterMk cId="2874343953" sldId="2147484002"/>
        </pc:sldMasterMkLst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2874343953" sldId="2147484002"/>
            <ac:spMk id="2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2874343953" sldId="2147484002"/>
            <ac:spMk id="3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2874343953" sldId="2147484002"/>
            <ac:spMk id="4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2874343953" sldId="2147484002"/>
            <ac:spMk id="5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2874343953" sldId="2147484002"/>
            <ac:spMk id="6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2874343953" sldId="2147484002"/>
            <ac:spMk id="7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2874343953" sldId="2147484002"/>
            <ac:spMk id="8" creationId="{00000000-0000-0000-0000-000000000000}"/>
          </ac:spMkLst>
        </pc:spChg>
        <pc:spChg chg="mod">
          <ac:chgData name="Vicki Pope" userId="31dd4797-c567-4914-8de6-2a0e59e5bba1" providerId="ADAL" clId="{4817EE6D-84BC-48D7-9C39-77EE49EC94E2}" dt="2021-02-12T17:44:18.466" v="188"/>
          <ac:spMkLst>
            <pc:docMk/>
            <pc:sldMasterMk cId="2874343953" sldId="2147484002"/>
            <ac:spMk id="9" creationId="{1E94681D-2A4C-4A8D-B9B5-31D440D0328D}"/>
          </ac:spMkLst>
        </pc:sp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2874343953" sldId="2147484002"/>
            <pc:sldLayoutMk cId="3294050758" sldId="2147484003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3294050758" sldId="2147484003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3294050758" sldId="2147484003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3294050758" sldId="2147484003"/>
              <ac:spMk id="5" creationId="{904DB13E-F722-4ED6-BB00-556651E95281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3294050758" sldId="2147484003"/>
              <ac:spMk id="10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3294050758" sldId="2147484003"/>
              <ac:spMk id="11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3294050758" sldId="2147484003"/>
              <ac:spMk id="15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3294050758" sldId="2147484003"/>
              <ac:spMk id="20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3294050758" sldId="2147484003"/>
              <ac:spMk id="21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3294050758" sldId="2147484003"/>
              <ac:spMk id="22" creationId="{00000000-0000-0000-0000-000000000000}"/>
            </ac:spMkLst>
          </pc:spChg>
          <pc:grpChg chg="mod">
            <ac:chgData name="Vicki Pope" userId="31dd4797-c567-4914-8de6-2a0e59e5bba1" providerId="ADAL" clId="{4817EE6D-84BC-48D7-9C39-77EE49EC94E2}" dt="2021-02-12T17:44:18.466" v="188"/>
            <ac:grpSpMkLst>
              <pc:docMk/>
              <pc:sldMasterMk cId="2874343953" sldId="2147484002"/>
              <pc:sldLayoutMk cId="3294050758" sldId="2147484003"/>
              <ac:grpSpMk id="7" creationId="{E26428D7-C6F3-473D-A360-A3F5C3E8728C}"/>
            </ac:grpSpMkLst>
          </pc:grpChg>
          <pc:cxnChg chg="mod">
            <ac:chgData name="Vicki Pope" userId="31dd4797-c567-4914-8de6-2a0e59e5bba1" providerId="ADAL" clId="{4817EE6D-84BC-48D7-9C39-77EE49EC94E2}" dt="2021-02-12T17:44:18.466" v="188"/>
            <ac:cxnSpMkLst>
              <pc:docMk/>
              <pc:sldMasterMk cId="2874343953" sldId="2147484002"/>
              <pc:sldLayoutMk cId="3294050758" sldId="2147484003"/>
              <ac:cxnSpMk id="17" creationId="{00000000-0000-0000-0000-000000000000}"/>
            </ac:cxnSpMkLst>
          </pc:cxnChg>
          <pc:cxnChg chg="mod">
            <ac:chgData name="Vicki Pope" userId="31dd4797-c567-4914-8de6-2a0e59e5bba1" providerId="ADAL" clId="{4817EE6D-84BC-48D7-9C39-77EE49EC94E2}" dt="2021-02-12T17:44:18.466" v="188"/>
            <ac:cxnSpMkLst>
              <pc:docMk/>
              <pc:sldMasterMk cId="2874343953" sldId="2147484002"/>
              <pc:sldLayoutMk cId="3294050758" sldId="2147484003"/>
              <ac:cxnSpMk id="18" creationId="{00000000-0000-0000-0000-000000000000}"/>
            </ac:cxnSpMkLst>
          </pc:cxnChg>
          <pc:cxnChg chg="mod">
            <ac:chgData name="Vicki Pope" userId="31dd4797-c567-4914-8de6-2a0e59e5bba1" providerId="ADAL" clId="{4817EE6D-84BC-48D7-9C39-77EE49EC94E2}" dt="2021-02-12T17:44:18.466" v="188"/>
            <ac:cxnSpMkLst>
              <pc:docMk/>
              <pc:sldMasterMk cId="2874343953" sldId="2147484002"/>
              <pc:sldLayoutMk cId="3294050758" sldId="2147484003"/>
              <ac:cxnSpMk id="19" creationId="{00000000-0000-0000-0000-000000000000}"/>
            </ac:cxnSpMkLst>
          </pc:cxn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2874343953" sldId="2147484002"/>
            <pc:sldLayoutMk cId="820649851" sldId="2147484005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820649851" sldId="2147484005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820649851" sldId="2147484005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820649851" sldId="2147484005"/>
              <ac:spMk id="4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820649851" sldId="2147484005"/>
              <ac:spMk id="5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820649851" sldId="2147484005"/>
              <ac:spMk id="6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820649851" sldId="2147484005"/>
              <ac:spMk id="15" creationId="{0A4A1889-E37C-4EC3-9E41-9DAD221CF389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820649851" sldId="2147484005"/>
              <ac:spMk id="2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820649851" sldId="2147484005"/>
              <ac:spMk id="24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820649851" sldId="2147484005"/>
              <ac:spMk id="30" creationId="{00000000-0000-0000-0000-000000000000}"/>
            </ac:spMkLst>
          </pc:spChg>
          <pc:grpChg chg="mod">
            <ac:chgData name="Vicki Pope" userId="31dd4797-c567-4914-8de6-2a0e59e5bba1" providerId="ADAL" clId="{4817EE6D-84BC-48D7-9C39-77EE49EC94E2}" dt="2021-02-12T17:44:18.466" v="188"/>
            <ac:grpSpMkLst>
              <pc:docMk/>
              <pc:sldMasterMk cId="2874343953" sldId="2147484002"/>
              <pc:sldLayoutMk cId="820649851" sldId="2147484005"/>
              <ac:grpSpMk id="16" creationId="{1683EB04-C23E-490C-A1A6-030CF79D23C8}"/>
            </ac:grpSpMkLst>
          </pc:grpChg>
          <pc:cxnChg chg="mod">
            <ac:chgData name="Vicki Pope" userId="31dd4797-c567-4914-8de6-2a0e59e5bba1" providerId="ADAL" clId="{4817EE6D-84BC-48D7-9C39-77EE49EC94E2}" dt="2021-02-12T17:44:18.466" v="188"/>
            <ac:cxnSpMkLst>
              <pc:docMk/>
              <pc:sldMasterMk cId="2874343953" sldId="2147484002"/>
              <pc:sldLayoutMk cId="820649851" sldId="2147484005"/>
              <ac:cxnSpMk id="17" creationId="{F8A84C03-E1CA-4A4E-81D6-9BB0C335B7A0}"/>
            </ac:cxnSpMkLst>
          </pc:cxnChg>
          <pc:cxnChg chg="mod">
            <ac:chgData name="Vicki Pope" userId="31dd4797-c567-4914-8de6-2a0e59e5bba1" providerId="ADAL" clId="{4817EE6D-84BC-48D7-9C39-77EE49EC94E2}" dt="2021-02-12T17:44:18.466" v="188"/>
            <ac:cxnSpMkLst>
              <pc:docMk/>
              <pc:sldMasterMk cId="2874343953" sldId="2147484002"/>
              <pc:sldLayoutMk cId="820649851" sldId="2147484005"/>
              <ac:cxnSpMk id="18" creationId="{4A26FB5A-D5D1-4DAB-AC43-7F51A7F2D197}"/>
            </ac:cxnSpMkLst>
          </pc:cxnChg>
          <pc:cxnChg chg="mod">
            <ac:chgData name="Vicki Pope" userId="31dd4797-c567-4914-8de6-2a0e59e5bba1" providerId="ADAL" clId="{4817EE6D-84BC-48D7-9C39-77EE49EC94E2}" dt="2021-02-12T17:44:18.466" v="188"/>
            <ac:cxnSpMkLst>
              <pc:docMk/>
              <pc:sldMasterMk cId="2874343953" sldId="2147484002"/>
              <pc:sldLayoutMk cId="820649851" sldId="2147484005"/>
              <ac:cxnSpMk id="19" creationId="{49303F14-E560-4C02-94F4-B4695FE26813}"/>
            </ac:cxnSpMkLst>
          </pc:cxn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2874343953" sldId="2147484002"/>
            <pc:sldLayoutMk cId="2833783741" sldId="2147484006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833783741" sldId="2147484006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833783741" sldId="2147484006"/>
              <ac:spMk id="4" creationId="{00000000-0000-0000-0000-000000000000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2874343953" sldId="2147484002"/>
            <pc:sldLayoutMk cId="4098527102" sldId="2147484007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4098527102" sldId="2147484007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4098527102" sldId="2147484007"/>
              <ac:spMk id="4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4098527102" sldId="2147484007"/>
              <ac:spMk id="5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4098527102" sldId="2147484007"/>
              <ac:spMk id="6" creationId="{00000000-0000-0000-0000-000000000000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2874343953" sldId="2147484002"/>
            <pc:sldLayoutMk cId="2288137115" sldId="2147484010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288137115" sldId="2147484010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288137115" sldId="2147484010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288137115" sldId="2147484010"/>
              <ac:spMk id="4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288137115" sldId="2147484010"/>
              <ac:spMk id="8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288137115" sldId="2147484010"/>
              <ac:spMk id="9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288137115" sldId="2147484010"/>
              <ac:spMk id="10" creationId="{D5E1BBF9-8BEF-4353-BA68-30AAF9EBD8D8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288137115" sldId="2147484010"/>
              <ac:spMk id="11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288137115" sldId="2147484010"/>
              <ac:spMk id="13" creationId="{5B941C21-2A5D-4912-AB06-1BB0C0EB6AE1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2874343953" sldId="2147484002"/>
            <pc:sldLayoutMk cId="2303940935" sldId="2147484011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303940935" sldId="2147484011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303940935" sldId="2147484011"/>
              <ac:spMk id="3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303940935" sldId="2147484011"/>
              <ac:spMk id="4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303940935" sldId="2147484011"/>
              <ac:spMk id="5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303940935" sldId="2147484011"/>
              <ac:spMk id="6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303940935" sldId="2147484011"/>
              <ac:spMk id="7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303940935" sldId="2147484011"/>
              <ac:spMk id="11" creationId="{E687CA98-D9C7-497F-A1DA-7D22F8753BCE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2303940935" sldId="2147484011"/>
              <ac:spMk id="12" creationId="{F8B3D8CC-BB13-41A5-8F34-B8E84A4F9534}"/>
            </ac:spMkLst>
          </pc:spChg>
        </pc:sldLayoutChg>
        <pc:sldLayoutChg chg="mo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2874343953" sldId="2147484002"/>
            <pc:sldLayoutMk cId="1576698020" sldId="2147484013"/>
          </pc:sldLayoutMkLst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1576698020" sldId="2147484013"/>
              <ac:spMk id="2" creationId="{00000000-0000-0000-0000-000000000000}"/>
            </ac:spMkLst>
          </pc:spChg>
          <pc:spChg chg="mo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2874343953" sldId="2147484002"/>
              <pc:sldLayoutMk cId="1576698020" sldId="2147484013"/>
              <ac:spMk id="3" creationId="{00000000-0000-0000-0000-000000000000}"/>
            </ac:spMkLst>
          </pc:spChg>
        </pc:sldLayoutChg>
      </pc:sldMasterChg>
      <pc:sldMasterChg chg="addSp modSldLayout">
        <pc:chgData name="Vicki Pope" userId="31dd4797-c567-4914-8de6-2a0e59e5bba1" providerId="ADAL" clId="{4817EE6D-84BC-48D7-9C39-77EE49EC94E2}" dt="2021-02-12T17:44:18.466" v="188"/>
        <pc:sldMasterMkLst>
          <pc:docMk/>
          <pc:sldMasterMk cId="4240743026" sldId="2147484014"/>
        </pc:sldMasterMkLst>
        <pc:spChg chg="add">
          <ac:chgData name="Vicki Pope" userId="31dd4797-c567-4914-8de6-2a0e59e5bba1" providerId="ADAL" clId="{4817EE6D-84BC-48D7-9C39-77EE49EC94E2}" dt="2021-02-12T17:44:18.466" v="188"/>
          <ac:spMkLst>
            <pc:docMk/>
            <pc:sldMasterMk cId="4240743026" sldId="2147484014"/>
            <ac:spMk id="19" creationId="{77C33314-2D07-46E7-B91C-684DAF246258}"/>
          </ac:spMkLst>
        </pc:spChg>
        <pc:spChg chg="add">
          <ac:chgData name="Vicki Pope" userId="31dd4797-c567-4914-8de6-2a0e59e5bba1" providerId="ADAL" clId="{4817EE6D-84BC-48D7-9C39-77EE49EC94E2}" dt="2021-02-12T17:44:18.466" v="188"/>
          <ac:spMkLst>
            <pc:docMk/>
            <pc:sldMasterMk cId="4240743026" sldId="2147484014"/>
            <ac:spMk id="20" creationId="{0D29A379-5B45-4A87-8EF3-B292E7164F02}"/>
          </ac:spMkLst>
        </pc:spChg>
        <pc:picChg chg="add">
          <ac:chgData name="Vicki Pope" userId="31dd4797-c567-4914-8de6-2a0e59e5bba1" providerId="ADAL" clId="{4817EE6D-84BC-48D7-9C39-77EE49EC94E2}" dt="2021-02-12T17:44:18.466" v="188"/>
          <ac:picMkLst>
            <pc:docMk/>
            <pc:sldMasterMk cId="4240743026" sldId="2147484014"/>
            <ac:picMk id="18" creationId="{75050AD7-7F77-44D1-A90D-257A2A1E3BFE}"/>
          </ac:picMkLst>
        </pc:picChg>
        <pc:sldLayoutChg chg="addSp">
          <pc:chgData name="Vicki Pope" userId="31dd4797-c567-4914-8de6-2a0e59e5bba1" providerId="ADAL" clId="{4817EE6D-84BC-48D7-9C39-77EE49EC94E2}" dt="2021-02-12T17:44:18.466" v="188"/>
          <pc:sldLayoutMkLst>
            <pc:docMk/>
            <pc:sldMasterMk cId="4240743026" sldId="2147484014"/>
            <pc:sldLayoutMk cId="3258442043" sldId="2147484015"/>
          </pc:sldLayoutMkLst>
          <pc:spChg chg="ad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4240743026" sldId="2147484014"/>
              <pc:sldLayoutMk cId="3258442043" sldId="2147484015"/>
              <ac:spMk id="29" creationId="{C86249BC-27F2-429B-A685-464B6E9010E8}"/>
            </ac:spMkLst>
          </pc:spChg>
          <pc:spChg chg="add">
            <ac:chgData name="Vicki Pope" userId="31dd4797-c567-4914-8de6-2a0e59e5bba1" providerId="ADAL" clId="{4817EE6D-84BC-48D7-9C39-77EE49EC94E2}" dt="2021-02-12T17:44:18.466" v="188"/>
            <ac:spMkLst>
              <pc:docMk/>
              <pc:sldMasterMk cId="4240743026" sldId="2147484014"/>
              <pc:sldLayoutMk cId="3258442043" sldId="2147484015"/>
              <ac:spMk id="30" creationId="{2774906A-AAF0-4FED-A687-16E9C23D6B5A}"/>
            </ac:spMkLst>
          </pc:spChg>
          <pc:picChg chg="add">
            <ac:chgData name="Vicki Pope" userId="31dd4797-c567-4914-8de6-2a0e59e5bba1" providerId="ADAL" clId="{4817EE6D-84BC-48D7-9C39-77EE49EC94E2}" dt="2021-02-12T17:44:18.466" v="188"/>
            <ac:picMkLst>
              <pc:docMk/>
              <pc:sldMasterMk cId="4240743026" sldId="2147484014"/>
              <pc:sldLayoutMk cId="3258442043" sldId="2147484015"/>
              <ac:picMk id="26" creationId="{394CDCE9-6B2A-4A58-BA3E-450F4AAB143F}"/>
            </ac:picMkLst>
          </pc:picChg>
          <pc:picChg chg="add">
            <ac:chgData name="Vicki Pope" userId="31dd4797-c567-4914-8de6-2a0e59e5bba1" providerId="ADAL" clId="{4817EE6D-84BC-48D7-9C39-77EE49EC94E2}" dt="2021-02-12T17:44:18.466" v="188"/>
            <ac:picMkLst>
              <pc:docMk/>
              <pc:sldMasterMk cId="4240743026" sldId="2147484014"/>
              <pc:sldLayoutMk cId="3258442043" sldId="2147484015"/>
              <ac:picMk id="27" creationId="{B81ED67E-81FE-48CC-90A6-08EDF41C9C61}"/>
            </ac:picMkLst>
          </pc:picChg>
        </pc:sldLayoutChg>
      </pc:sldMasterChg>
      <pc:sldMasterChg chg="addSp modSldLayout">
        <pc:chgData name="Vicki Pope" userId="31dd4797-c567-4914-8de6-2a0e59e5bba1" providerId="ADAL" clId="{4817EE6D-84BC-48D7-9C39-77EE49EC94E2}" dt="2021-02-12T17:46:55.376" v="205"/>
        <pc:sldMasterMkLst>
          <pc:docMk/>
          <pc:sldMasterMk cId="3473415810" sldId="2147484044"/>
        </pc:sldMasterMkLst>
        <pc:spChg chg="add">
          <ac:chgData name="Vicki Pope" userId="31dd4797-c567-4914-8de6-2a0e59e5bba1" providerId="ADAL" clId="{4817EE6D-84BC-48D7-9C39-77EE49EC94E2}" dt="2021-02-12T17:46:55.376" v="205"/>
          <ac:spMkLst>
            <pc:docMk/>
            <pc:sldMasterMk cId="3473415810" sldId="2147484044"/>
            <ac:spMk id="19" creationId="{BEC42126-2BB2-491E-80CB-F3C93AEF6EA9}"/>
          </ac:spMkLst>
        </pc:spChg>
        <pc:spChg chg="add">
          <ac:chgData name="Vicki Pope" userId="31dd4797-c567-4914-8de6-2a0e59e5bba1" providerId="ADAL" clId="{4817EE6D-84BC-48D7-9C39-77EE49EC94E2}" dt="2021-02-12T17:46:55.376" v="205"/>
          <ac:spMkLst>
            <pc:docMk/>
            <pc:sldMasterMk cId="3473415810" sldId="2147484044"/>
            <ac:spMk id="20" creationId="{5CFD9E1E-ADC5-42A3-AB67-F454402C3B7A}"/>
          </ac:spMkLst>
        </pc:spChg>
        <pc:picChg chg="add">
          <ac:chgData name="Vicki Pope" userId="31dd4797-c567-4914-8de6-2a0e59e5bba1" providerId="ADAL" clId="{4817EE6D-84BC-48D7-9C39-77EE49EC94E2}" dt="2021-02-12T17:46:55.376" v="205"/>
          <ac:picMkLst>
            <pc:docMk/>
            <pc:sldMasterMk cId="3473415810" sldId="2147484044"/>
            <ac:picMk id="18" creationId="{0740B0E3-97BA-4671-A8A2-AD11EFCA9420}"/>
          </ac:picMkLst>
        </pc:picChg>
        <pc:sldLayoutChg chg="addSp">
          <pc:chgData name="Vicki Pope" userId="31dd4797-c567-4914-8de6-2a0e59e5bba1" providerId="ADAL" clId="{4817EE6D-84BC-48D7-9C39-77EE49EC94E2}" dt="2021-02-12T17:46:55.376" v="205"/>
          <pc:sldLayoutMkLst>
            <pc:docMk/>
            <pc:sldMasterMk cId="3473415810" sldId="2147484044"/>
            <pc:sldLayoutMk cId="2665976192" sldId="2147484045"/>
          </pc:sldLayoutMkLst>
          <pc:spChg chg="add">
            <ac:chgData name="Vicki Pope" userId="31dd4797-c567-4914-8de6-2a0e59e5bba1" providerId="ADAL" clId="{4817EE6D-84BC-48D7-9C39-77EE49EC94E2}" dt="2021-02-12T17:46:55.376" v="205"/>
            <ac:spMkLst>
              <pc:docMk/>
              <pc:sldMasterMk cId="3473415810" sldId="2147484044"/>
              <pc:sldLayoutMk cId="2665976192" sldId="2147484045"/>
              <ac:spMk id="21" creationId="{23F7055A-1750-4747-A1C3-4DB00380C46B}"/>
            </ac:spMkLst>
          </pc:spChg>
          <pc:spChg chg="add">
            <ac:chgData name="Vicki Pope" userId="31dd4797-c567-4914-8de6-2a0e59e5bba1" providerId="ADAL" clId="{4817EE6D-84BC-48D7-9C39-77EE49EC94E2}" dt="2021-02-12T17:46:55.376" v="205"/>
            <ac:spMkLst>
              <pc:docMk/>
              <pc:sldMasterMk cId="3473415810" sldId="2147484044"/>
              <pc:sldLayoutMk cId="2665976192" sldId="2147484045"/>
              <ac:spMk id="22" creationId="{59D2EBA7-37F1-4344-B461-3D6B33CCD709}"/>
            </ac:spMkLst>
          </pc:spChg>
          <pc:picChg chg="add">
            <ac:chgData name="Vicki Pope" userId="31dd4797-c567-4914-8de6-2a0e59e5bba1" providerId="ADAL" clId="{4817EE6D-84BC-48D7-9C39-77EE49EC94E2}" dt="2021-02-12T17:46:55.376" v="205"/>
            <ac:picMkLst>
              <pc:docMk/>
              <pc:sldMasterMk cId="3473415810" sldId="2147484044"/>
              <pc:sldLayoutMk cId="2665976192" sldId="2147484045"/>
              <ac:picMk id="19" creationId="{C4DCE043-64E2-4625-9D8E-317ED3642A83}"/>
            </ac:picMkLst>
          </pc:picChg>
          <pc:picChg chg="add">
            <ac:chgData name="Vicki Pope" userId="31dd4797-c567-4914-8de6-2a0e59e5bba1" providerId="ADAL" clId="{4817EE6D-84BC-48D7-9C39-77EE49EC94E2}" dt="2021-02-12T17:46:55.376" v="205"/>
            <ac:picMkLst>
              <pc:docMk/>
              <pc:sldMasterMk cId="3473415810" sldId="2147484044"/>
              <pc:sldLayoutMk cId="2665976192" sldId="2147484045"/>
              <ac:picMk id="20" creationId="{D3C10155-E36F-4B30-AE6C-4FA390977F49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5FDE6E9-88FB-4B9D-BA56-8D320DEE5B11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DFB76DB-21DD-4337-91D8-47597271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41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6.)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Look away from your screen every 20 minutes at an object that is about 20 feet away for a full 20 seconds.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62180-6A93-4D76-B3DF-4888E4A6D9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38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5791200" y="0"/>
            <a:ext cx="3365146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0"/>
          <a:stretch/>
        </p:blipFill>
        <p:spPr>
          <a:xfrm>
            <a:off x="5786058" y="-2184"/>
            <a:ext cx="3377288" cy="6696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24" y="254996"/>
            <a:ext cx="4160172" cy="68339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225" y="1761403"/>
            <a:ext cx="3255297" cy="75713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34" y="660862"/>
            <a:ext cx="4626280" cy="466343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2279" y="6293794"/>
            <a:ext cx="16337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srgbClr val="1E7640"/>
                </a:solidFill>
                <a:cs typeface="Arial" charset="0"/>
              </a:rPr>
              <a:t>ORNL is managed by UT-Battelle </a:t>
            </a:r>
            <a:br>
              <a:rPr lang="en-US" sz="750" dirty="0">
                <a:solidFill>
                  <a:srgbClr val="1E7640"/>
                </a:solidFill>
                <a:cs typeface="Arial" charset="0"/>
              </a:rPr>
            </a:br>
            <a:r>
              <a:rPr lang="en-US" sz="750" dirty="0">
                <a:solidFill>
                  <a:srgbClr val="1E7640"/>
                </a:solidFill>
                <a:cs typeface="Arial" charset="0"/>
              </a:rPr>
              <a:t>for the US Department of Energy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83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8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425" b="1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4"/>
            <a:ext cx="4663440" cy="3163825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425" b="1">
                <a:solidFill>
                  <a:schemeClr val="tx1"/>
                </a:solidFill>
              </a:defRPr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3"/>
            <a:ext cx="4663440" cy="3164509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27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79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1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1" y="607392"/>
            <a:ext cx="3161963" cy="164592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425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1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1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2/12/2021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2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9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37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600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8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685800" rtl="0" eaLnBrk="1" latinLnBrk="0" hangingPunct="1">
              <a:defRPr lang="en-US" sz="75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3940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74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98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2/12/2021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64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1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3890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443386"/>
            <a:ext cx="8642640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2044" indent="-166688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3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61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06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03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09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70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2/12/2021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03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77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40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64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9" name="Picture 18" descr="HD-ShadowShort.png">
            <a:extLst>
              <a:ext uri="{FF2B5EF4-FFF2-40B4-BE49-F238E27FC236}">
                <a16:creationId xmlns:a16="http://schemas.microsoft.com/office/drawing/2014/main" id="{C4DCE043-64E2-4625-9D8E-317ED3642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88" y="4236287"/>
            <a:ext cx="1202248" cy="144270"/>
          </a:xfrm>
          <a:prstGeom prst="rect">
            <a:avLst/>
          </a:prstGeom>
        </p:spPr>
      </p:pic>
      <p:pic>
        <p:nvPicPr>
          <p:cNvPr id="20" name="Picture 19" descr="HD-ShadowShort.png">
            <a:extLst>
              <a:ext uri="{FF2B5EF4-FFF2-40B4-BE49-F238E27FC236}">
                <a16:creationId xmlns:a16="http://schemas.microsoft.com/office/drawing/2014/main" id="{D3C10155-E36F-4B30-AE6C-4FA390977F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75" y="4236287"/>
            <a:ext cx="1316143" cy="15793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3F7055A-1750-4747-A1C3-4DB00380C46B}"/>
              </a:ext>
            </a:extLst>
          </p:cNvPr>
          <p:cNvSpPr/>
          <p:nvPr userDrawn="1"/>
        </p:nvSpPr>
        <p:spPr>
          <a:xfrm>
            <a:off x="7832149" y="2621713"/>
            <a:ext cx="1309470" cy="1621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9D2EBA7-37F1-4344-B461-3D6B33CCD709}"/>
              </a:ext>
            </a:extLst>
          </p:cNvPr>
          <p:cNvSpPr txBox="1">
            <a:spLocks/>
          </p:cNvSpPr>
          <p:nvPr userDrawn="1"/>
        </p:nvSpPr>
        <p:spPr>
          <a:xfrm>
            <a:off x="8540493" y="3307641"/>
            <a:ext cx="452004" cy="49565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ED20D2-A99C-4968-AC75-443AAE3DEF0F}" type="slidenum">
              <a:rPr lang="en-US" sz="1800" smtClean="0"/>
              <a:pPr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65976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87" y="256032"/>
            <a:ext cx="8628678" cy="38908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44752"/>
            <a:ext cx="4192528" cy="821190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270334"/>
            <a:ext cx="4192528" cy="36746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 marL="1112044" indent="-166688">
              <a:buFont typeface="Arial" panose="020B0604020202020204" pitchFamily="34" charset="0"/>
              <a:buChar char="•"/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44752"/>
            <a:ext cx="4194175" cy="821190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70334"/>
            <a:ext cx="4194175" cy="36746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 marL="1112044" indent="-166688">
              <a:defRPr lang="en-US" sz="13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347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382380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63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279334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873625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59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D20D2-A99C-4968-AC75-443AAE3DEF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28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914163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114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363950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2875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5791200" y="0"/>
            <a:ext cx="3365146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6" y="253530"/>
            <a:ext cx="3911890" cy="6833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0"/>
          <a:stretch/>
        </p:blipFill>
        <p:spPr>
          <a:xfrm>
            <a:off x="5786058" y="-2184"/>
            <a:ext cx="3377288" cy="669608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5791200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5105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96751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8732924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418778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100325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84329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87427"/>
            <a:ext cx="9144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/>
          <a:lstStyle>
            <a:lvl1pPr algn="l">
              <a:defRPr sz="1875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9"/>
            <a:ext cx="8229600" cy="1449115"/>
          </a:xfrm>
        </p:spPr>
        <p:txBody>
          <a:bodyPr>
            <a:spAutoFit/>
          </a:bodyPr>
          <a:lstStyle>
            <a:lvl1pPr>
              <a:defRPr sz="1500">
                <a:latin typeface="Arial"/>
                <a:cs typeface="Arial"/>
              </a:defRPr>
            </a:lvl1pPr>
            <a:lvl2pPr>
              <a:defRPr sz="1350">
                <a:latin typeface="Arial"/>
                <a:cs typeface="Arial"/>
              </a:defRPr>
            </a:lvl2pPr>
            <a:lvl3pPr>
              <a:defRPr sz="1200">
                <a:latin typeface="Arial"/>
                <a:cs typeface="Arial"/>
              </a:defRPr>
            </a:lvl3pPr>
            <a:lvl4pPr>
              <a:defRPr sz="1050">
                <a:latin typeface="Arial"/>
                <a:cs typeface="Arial"/>
              </a:defRPr>
            </a:lvl4pPr>
            <a:lvl5pPr>
              <a:defRPr sz="105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FE5B7E-D4FE-4F8B-AB7B-63B93B969343}"/>
              </a:ext>
            </a:extLst>
          </p:cNvPr>
          <p:cNvSpPr/>
          <p:nvPr userDrawn="1"/>
        </p:nvSpPr>
        <p:spPr>
          <a:xfrm>
            <a:off x="8408844" y="841809"/>
            <a:ext cx="735157" cy="10507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2ECF7C-E4D2-41D3-83C3-9C753FBC3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0419" y="1119372"/>
            <a:ext cx="452004" cy="49565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A7ED20D2-A99C-4968-AC75-443AAE3DEF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049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7720636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417" y="2904709"/>
            <a:ext cx="7239865" cy="1031070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06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8628678" cy="3890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69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45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 useBgFill="1">
        <p:nvSpPr>
          <p:cNvPr id="10" name="Rectangle 9"/>
          <p:cNvSpPr/>
          <p:nvPr/>
        </p:nvSpPr>
        <p:spPr>
          <a:xfrm>
            <a:off x="1307871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5100" b="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4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50" spc="6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975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2/12/2021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1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50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9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 useBgFill="1">
        <p:nvSpPr>
          <p:cNvPr id="23" name="Rectangle 22"/>
          <p:cNvSpPr/>
          <p:nvPr/>
        </p:nvSpPr>
        <p:spPr>
          <a:xfrm>
            <a:off x="1307871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6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510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1975247" algn="l"/>
              </a:tabLst>
              <a:defRPr sz="135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4"/>
            <a:ext cx="1554480" cy="498781"/>
          </a:xfrm>
        </p:spPr>
        <p:txBody>
          <a:bodyPr/>
          <a:lstStyle>
            <a:lvl1pPr algn="ctr">
              <a:defRPr lang="en-US" sz="975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8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5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4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083728" y="1812022"/>
            <a:ext cx="4060272" cy="50458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3860" y="244475"/>
            <a:ext cx="8628678" cy="38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9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6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297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172641" algn="l"/>
              </a:tabLst>
              <a:defRPr/>
            </a:pPr>
            <a:fld id="{040BB257-551A-4736-B50F-DCF1BA034C06}" type="slidenum">
              <a:rPr lang="en-US" sz="750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pPr algn="r" defTabSz="12977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72641" algn="l"/>
                </a:tabLst>
                <a:defRPr/>
              </a:pPr>
              <a:t>‹#›</a:t>
            </a:fld>
            <a:endParaRPr lang="en-US" sz="750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 err="1">
                <a:solidFill>
                  <a:srgbClr val="BFBFBF"/>
                </a:solidFill>
                <a:cs typeface="Arial" pitchFamily="34" charset="0"/>
              </a:rPr>
              <a:t>Presentation_name</a:t>
            </a:r>
            <a:endParaRPr lang="en-US" sz="750" dirty="0">
              <a:solidFill>
                <a:srgbClr val="BFBFB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2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5pPr>
      <a:lvl6pPr marL="3429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6pPr>
      <a:lvl7pPr marL="685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7pPr>
      <a:lvl8pPr marL="10287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8pPr>
      <a:lvl9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>
          <a:solidFill>
            <a:srgbClr val="006C3A"/>
          </a:solidFill>
          <a:latin typeface="Arial Black" pitchFamily="34" charset="0"/>
        </a:defRPr>
      </a:lvl9pPr>
    </p:titleStyle>
    <p:bodyStyle>
      <a:lvl1pPr marL="172641" indent="-172641" algn="l" rtl="0" eaLnBrk="1" fontAlgn="base" hangingPunct="1">
        <a:lnSpc>
          <a:spcPct val="90000"/>
        </a:lnSpc>
        <a:spcBef>
          <a:spcPts val="1050"/>
        </a:spcBef>
        <a:spcAft>
          <a:spcPct val="0"/>
        </a:spcAft>
        <a:buClr>
          <a:schemeClr val="tx2"/>
        </a:buClr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69106" indent="-2095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2641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58441" indent="-129779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112044" indent="-166688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5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1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4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3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5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8" name="Picture 17" descr="HD-ShadowShort.png">
            <a:extLst>
              <a:ext uri="{FF2B5EF4-FFF2-40B4-BE49-F238E27FC236}">
                <a16:creationId xmlns:a16="http://schemas.microsoft.com/office/drawing/2014/main" id="{0740B0E3-97BA-4671-A8A2-AD11EFCA942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562" y="1847001"/>
            <a:ext cx="852056" cy="1022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C42126-2BB2-491E-80CB-F3C93AEF6EA9}"/>
              </a:ext>
            </a:extLst>
          </p:cNvPr>
          <p:cNvSpPr/>
          <p:nvPr userDrawn="1"/>
        </p:nvSpPr>
        <p:spPr>
          <a:xfrm>
            <a:off x="8291945" y="753228"/>
            <a:ext cx="852056" cy="10809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CFD9E1E-ADC5-42A3-AB67-F454402C3B7A}"/>
              </a:ext>
            </a:extLst>
          </p:cNvPr>
          <p:cNvSpPr txBox="1">
            <a:spLocks/>
          </p:cNvSpPr>
          <p:nvPr userDrawn="1"/>
        </p:nvSpPr>
        <p:spPr>
          <a:xfrm>
            <a:off x="8542875" y="1042588"/>
            <a:ext cx="452004" cy="49565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ED20D2-A99C-4968-AC75-443AAE3DEF0F}" type="slidenum">
              <a:rPr lang="en-US" sz="1800" smtClean="0"/>
              <a:pPr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7341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  <p:sldLayoutId id="2147484057" r:id="rId13"/>
    <p:sldLayoutId id="2147484058" r:id="rId14"/>
    <p:sldLayoutId id="2147484059" r:id="rId15"/>
    <p:sldLayoutId id="2147484060" r:id="rId16"/>
    <p:sldLayoutId id="2147484061" r:id="rId17"/>
    <p:sldLayoutId id="2147483827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://ipkitten.blogspot.com/2012/12/getting-civil-european-commission.html" TargetMode="Externa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marvinjohnson.com/nuclear_quality_assurance_lead_auditor_certification_training.htm" TargetMode="External"/><Relationship Id="rId2" Type="http://schemas.openxmlformats.org/officeDocument/2006/relationships/hyperlink" Target="https://jetsquality.com/leads-auditor-training/" TargetMode="Externa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kinetixquality.com/services/nqa-1-lead-auditor-training" TargetMode="External"/><Relationship Id="rId4" Type="http://schemas.openxmlformats.org/officeDocument/2006/relationships/hyperlink" Target="https://www.theseuspro.com/academy/current-courses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nancynwilson.com/building-an-online-business-2/" TargetMode="External"/><Relationship Id="rId7" Type="http://schemas.openxmlformats.org/officeDocument/2006/relationships/image" Target="../media/image33.sv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efcog.org/safety/quality-assurance-subgroup/software-quality-assurance-task-group/" TargetMode="Externa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cschultz@anl.gov" TargetMode="External"/><Relationship Id="rId3" Type="http://schemas.openxmlformats.org/officeDocument/2006/relationships/hyperlink" Target="https://www.box.com/home" TargetMode="External"/><Relationship Id="rId7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pbellpropertymanagement.com/blog/2014/02/17/condo-hoa-board-meetings-drafting-agenda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s://homesfeed.com/kid-desk-with-chair/" TargetMode="External"/><Relationship Id="rId7" Type="http://schemas.openxmlformats.org/officeDocument/2006/relationships/image" Target="../media/image1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womenfitness.net/posture-errors-exercises-fix/" TargetMode="Externa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hyperlink" Target="https://www.flickr.com/photos/ergonomic_office/360445302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rgex.energy.gov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www.directives.doe.gov/dpc-resources/ac_list" TargetMode="External"/><Relationship Id="rId4" Type="http://schemas.openxmlformats.org/officeDocument/2006/relationships/hyperlink" Target="https://www.directives.doe.gov/rev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orgex.energy.gov/" TargetMode="Externa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BE88-C5CD-494C-82D4-026EAAF75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585" y="1745974"/>
            <a:ext cx="4404668" cy="2022476"/>
          </a:xfrm>
        </p:spPr>
        <p:txBody>
          <a:bodyPr>
            <a:normAutofit/>
          </a:bodyPr>
          <a:lstStyle/>
          <a:p>
            <a:r>
              <a:rPr lang="en-US" sz="4500" dirty="0">
                <a:solidFill>
                  <a:schemeClr val="tx1"/>
                </a:solidFill>
              </a:rPr>
              <a:t>EFCOG SQA Group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46CC0E0-F655-4E04-A138-D89E66A25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7324" y="3948379"/>
            <a:ext cx="4405859" cy="931321"/>
          </a:xfrm>
        </p:spPr>
        <p:txBody>
          <a:bodyPr anchor="b">
            <a:normAutofit/>
          </a:bodyPr>
          <a:lstStyle/>
          <a:p>
            <a:r>
              <a:rPr lang="en-US" sz="1800" dirty="0">
                <a:solidFill>
                  <a:srgbClr val="00B09B"/>
                </a:solidFill>
              </a:rPr>
              <a:t>February 17,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0533C4-99B6-C54B-808A-9B0699DB0689}"/>
              </a:ext>
            </a:extLst>
          </p:cNvPr>
          <p:cNvSpPr txBox="1"/>
          <p:nvPr/>
        </p:nvSpPr>
        <p:spPr>
          <a:xfrm>
            <a:off x="198438" y="4941093"/>
            <a:ext cx="4569732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Chair: Vicki Pope (</a:t>
            </a:r>
            <a:r>
              <a:rPr lang="en-US" sz="1350" dirty="0" err="1"/>
              <a:t>pope13@llnl.gov</a:t>
            </a:r>
            <a:r>
              <a:rPr lang="en-US" sz="1350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Vice Chair: Teri Vincent (teri.vincent@cns.doe.gov)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Secretary: Marylou Apodaca (marapod@sandia.gov)</a:t>
            </a:r>
          </a:p>
        </p:txBody>
      </p:sp>
    </p:spTree>
    <p:extLst>
      <p:ext uri="{BB962C8B-B14F-4D97-AF65-F5344CB8AC3E}">
        <p14:creationId xmlns:p14="http://schemas.microsoft.com/office/powerpoint/2010/main" val="1992187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3C3FA0A-1FB1-4501-997C-6EFA1C1FAC1D}"/>
              </a:ext>
            </a:extLst>
          </p:cNvPr>
          <p:cNvSpPr txBox="1">
            <a:spLocks/>
          </p:cNvSpPr>
          <p:nvPr/>
        </p:nvSpPr>
        <p:spPr>
          <a:xfrm>
            <a:off x="2371702" y="1106020"/>
            <a:ext cx="3897317" cy="547577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b">
            <a:normAutofit fontScale="975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300" dirty="0">
                <a:solidFill>
                  <a:schemeClr val="bg1"/>
                </a:solidFill>
              </a:rPr>
              <a:t>Task Team Members</a:t>
            </a:r>
          </a:p>
        </p:txBody>
      </p:sp>
      <p:pic>
        <p:nvPicPr>
          <p:cNvPr id="21" name="Graphic 20" descr="Teamwork">
            <a:extLst>
              <a:ext uri="{FF2B5EF4-FFF2-40B4-BE49-F238E27FC236}">
                <a16:creationId xmlns:a16="http://schemas.microsoft.com/office/drawing/2014/main" id="{B7C27DC8-96FB-4549-9519-B9D7FCBC7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6127" y="1049522"/>
            <a:ext cx="659664" cy="659664"/>
          </a:xfrm>
          <a:prstGeom prst="rect">
            <a:avLst/>
          </a:prstGeom>
        </p:spPr>
      </p:pic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8CCEFF74-49E2-47D7-A47E-D8E2F2E9E5F2}"/>
              </a:ext>
            </a:extLst>
          </p:cNvPr>
          <p:cNvSpPr txBox="1">
            <a:spLocks/>
          </p:cNvSpPr>
          <p:nvPr/>
        </p:nvSpPr>
        <p:spPr>
          <a:xfrm>
            <a:off x="619244" y="1987760"/>
            <a:ext cx="2394872" cy="118714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bg1"/>
              </a:buClr>
            </a:pPr>
            <a:r>
              <a:rPr lang="en-US" sz="12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NEW:  Internet of Things</a:t>
            </a:r>
          </a:p>
          <a:p>
            <a:pPr marL="214313" lvl="1" indent="-214313" algn="l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Orlando Ferrer, WRPS (Lead) – Orlando_a_ferrer@rl.gov</a:t>
            </a:r>
          </a:p>
          <a:p>
            <a:pPr marL="214313" lvl="1" indent="-214313" algn="l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Greg Pope, LLNL</a:t>
            </a:r>
          </a:p>
          <a:p>
            <a:pPr marL="214313" lvl="1" indent="-214313" algn="l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Gladys Udenta, NNSA</a:t>
            </a:r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253E1514-175F-4DC1-9258-61D1EEE9DD48}"/>
              </a:ext>
            </a:extLst>
          </p:cNvPr>
          <p:cNvSpPr txBox="1">
            <a:spLocks/>
          </p:cNvSpPr>
          <p:nvPr/>
        </p:nvSpPr>
        <p:spPr>
          <a:xfrm>
            <a:off x="3234390" y="1936362"/>
            <a:ext cx="2385567" cy="26995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Clr>
                <a:schemeClr val="bg1"/>
              </a:buClr>
              <a:buNone/>
            </a:pPr>
            <a:r>
              <a:rPr lang="en-US" sz="12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Standards and Orders</a:t>
            </a:r>
          </a:p>
          <a:p>
            <a:pPr marL="214313" lvl="1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Cristy Renner, Fluor BWXT (Lead) - cristy.renner@ports.pppo.gov</a:t>
            </a:r>
          </a:p>
          <a:p>
            <a:pPr marL="214313" lvl="1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Annette </a:t>
            </a:r>
            <a:r>
              <a:rPr lang="en-US" sz="10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Coonfield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WRPS (Deputy)</a:t>
            </a:r>
          </a:p>
          <a:p>
            <a:pPr marL="214313" lvl="1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Clyde Armstrong, </a:t>
            </a:r>
            <a:r>
              <a:rPr lang="en-US" sz="10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Project</a:t>
            </a:r>
          </a:p>
          <a:p>
            <a:pPr marL="214313" lvl="1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Orlando Ferrer, RL</a:t>
            </a:r>
          </a:p>
          <a:p>
            <a:pPr marL="214313" lvl="1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Faith Girolamo, SRS</a:t>
            </a:r>
          </a:p>
          <a:p>
            <a:pPr marL="214313" lvl="1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Kamie Hopper, SNL</a:t>
            </a:r>
          </a:p>
          <a:p>
            <a:pPr marL="214313" lvl="1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Alvin McClerkin, DOE-OREM</a:t>
            </a:r>
          </a:p>
          <a:p>
            <a:pPr marL="214313" lvl="1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Abhijit Sengupta, HQ</a:t>
            </a:r>
          </a:p>
          <a:p>
            <a:pPr marL="214313" lvl="1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Dave </a:t>
            </a:r>
            <a:r>
              <a:rPr lang="en-US" sz="10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Thoman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Amentum</a:t>
            </a:r>
            <a:endParaRPr lang="en-US" sz="10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9F1416B5-B03D-47E1-AB4A-B3BB3B3071E5}"/>
              </a:ext>
            </a:extLst>
          </p:cNvPr>
          <p:cNvSpPr txBox="1">
            <a:spLocks/>
          </p:cNvSpPr>
          <p:nvPr/>
        </p:nvSpPr>
        <p:spPr>
          <a:xfrm>
            <a:off x="5840231" y="1733668"/>
            <a:ext cx="2394872" cy="1695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-US" sz="12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Graded Approach for Software</a:t>
            </a:r>
          </a:p>
          <a:p>
            <a:pPr marL="214313" lvl="1">
              <a:spcBef>
                <a:spcPts val="675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Lance Abbott, SRS (co-lead) – lance.abbott@srs.gov</a:t>
            </a:r>
          </a:p>
          <a:p>
            <a:pPr marL="214313" lvl="1">
              <a:spcBef>
                <a:spcPts val="675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Jeni Turgeon, SNL (co-lead) – jturgeo@sandia.gov</a:t>
            </a:r>
          </a:p>
          <a:p>
            <a:pPr marL="214313" lvl="1">
              <a:spcBef>
                <a:spcPts val="675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Marylou Apodaca, SNL</a:t>
            </a:r>
          </a:p>
          <a:p>
            <a:pPr marL="214313" lvl="1">
              <a:spcBef>
                <a:spcPts val="675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Carol Olijar, ANL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708F34E6-B884-46E5-B6DB-E70B67C2F8BB}"/>
              </a:ext>
            </a:extLst>
          </p:cNvPr>
          <p:cNvSpPr txBox="1">
            <a:spLocks/>
          </p:cNvSpPr>
          <p:nvPr/>
        </p:nvSpPr>
        <p:spPr>
          <a:xfrm>
            <a:off x="3234390" y="4918652"/>
            <a:ext cx="2404887" cy="139806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-US" sz="12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Cloud-based Hosting Software</a:t>
            </a:r>
          </a:p>
          <a:p>
            <a:pPr marL="382191" lvl="1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Russell Swannack, PNNL (lead) – Russell.Swannack@pnnl.gov</a:t>
            </a:r>
          </a:p>
          <a:p>
            <a:pPr marL="382191" lvl="1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Lisa Cooper, Paducah</a:t>
            </a:r>
          </a:p>
          <a:p>
            <a:pPr marL="382191" lvl="1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Orlando Ferrer, RL</a:t>
            </a:r>
          </a:p>
          <a:p>
            <a:pPr marL="382191" lvl="1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Vicki Pope, LLNL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C43BDF-538E-4C0C-9F32-10DB72383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746" b="17424"/>
          <a:stretch/>
        </p:blipFill>
        <p:spPr>
          <a:xfrm>
            <a:off x="6031609" y="4027609"/>
            <a:ext cx="2336920" cy="143994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7FB057C-1683-4E17-B111-3ED0DE47FCB3}"/>
              </a:ext>
            </a:extLst>
          </p:cNvPr>
          <p:cNvSpPr txBox="1">
            <a:spLocks/>
          </p:cNvSpPr>
          <p:nvPr/>
        </p:nvSpPr>
        <p:spPr>
          <a:xfrm>
            <a:off x="613057" y="3429001"/>
            <a:ext cx="2394872" cy="10287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bg1"/>
              </a:buClr>
            </a:pPr>
            <a:r>
              <a:rPr lang="en-US" sz="12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NEW:  Testing Spreadsheets</a:t>
            </a:r>
          </a:p>
          <a:p>
            <a:pPr marL="214313" lvl="1" indent="-214313" algn="l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Greg Pope, LLNL (Lead) – pope12@llnl.gov</a:t>
            </a:r>
          </a:p>
          <a:p>
            <a:pPr marL="214313" lvl="1" indent="-214313" algn="l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Dave </a:t>
            </a:r>
            <a:r>
              <a:rPr lang="en-US" sz="10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Thoman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Amentum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DD35D68-FFC8-4AED-B25E-D07CEC6CF8CB}"/>
              </a:ext>
            </a:extLst>
          </p:cNvPr>
          <p:cNvSpPr txBox="1">
            <a:spLocks/>
          </p:cNvSpPr>
          <p:nvPr/>
        </p:nvSpPr>
        <p:spPr>
          <a:xfrm>
            <a:off x="613057" y="4711796"/>
            <a:ext cx="2394872" cy="10287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bg1"/>
              </a:buClr>
            </a:pPr>
            <a:r>
              <a:rPr lang="en-US" sz="12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NEW:  Toolbox Alternatives</a:t>
            </a:r>
          </a:p>
          <a:p>
            <a:pPr marL="214313" lvl="1" indent="-214313" algn="l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 A LEADER</a:t>
            </a:r>
          </a:p>
          <a:p>
            <a:pPr marL="214313" lvl="1" indent="-214313" algn="l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 Auer, LLNL</a:t>
            </a:r>
          </a:p>
          <a:p>
            <a:pPr marL="214313" lvl="1" indent="-214313" algn="l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Dave </a:t>
            </a:r>
            <a:r>
              <a:rPr lang="en-US" sz="10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Thoman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Amentum</a:t>
            </a:r>
          </a:p>
        </p:txBody>
      </p:sp>
    </p:spTree>
    <p:extLst>
      <p:ext uri="{BB962C8B-B14F-4D97-AF65-F5344CB8AC3E}">
        <p14:creationId xmlns:p14="http://schemas.microsoft.com/office/powerpoint/2010/main" val="3302228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146D-9001-4020-B6A7-C1BDB0AA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Ideas for Spring Virtual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1CEC8-7C93-460C-AC05-FC94B0E9A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format and agenda to Fall Virtual Meeting</a:t>
            </a:r>
          </a:p>
          <a:p>
            <a:pPr lvl="1"/>
            <a:r>
              <a:rPr lang="en-US" dirty="0"/>
              <a:t>Monday: Joint Task Group Presentations</a:t>
            </a:r>
          </a:p>
          <a:p>
            <a:pPr lvl="1"/>
            <a:r>
              <a:rPr lang="en-US" dirty="0"/>
              <a:t>Tuesday-Thursday: Task Group working sessions</a:t>
            </a:r>
          </a:p>
          <a:p>
            <a:r>
              <a:rPr lang="en-US" dirty="0"/>
              <a:t>Sub-task working sessions and Updates</a:t>
            </a:r>
          </a:p>
          <a:p>
            <a:r>
              <a:rPr lang="en-US" dirty="0"/>
              <a:t>Presentations/Briefings</a:t>
            </a:r>
          </a:p>
          <a:p>
            <a:pPr lvl="1"/>
            <a:r>
              <a:rPr lang="en-US" dirty="0"/>
              <a:t>What</a:t>
            </a:r>
          </a:p>
          <a:p>
            <a:pPr lvl="1"/>
            <a:r>
              <a:rPr lang="en-US" dirty="0"/>
              <a:t>Who</a:t>
            </a:r>
          </a:p>
          <a:p>
            <a:r>
              <a:rPr lang="en-US" dirty="0"/>
              <a:t>Joint Sessions with other EFCOG Task Groups?</a:t>
            </a:r>
          </a:p>
          <a:p>
            <a:r>
              <a:rPr lang="en-US" dirty="0"/>
              <a:t>Safety, Security, and Quality Moments – Volunteers needed for ~5-minute presentations each 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BB07E-FCED-4364-BC2F-F2E8F5AE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82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CD02D-EE44-404D-BDAC-4CCB26BD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35" y="1129407"/>
            <a:ext cx="7828992" cy="632783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00B09B"/>
                </a:solidFill>
              </a:rPr>
              <a:t>Dates to Remember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EBA839E-373E-4B9C-8046-5F3D17DD17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8325995"/>
              </p:ext>
            </p:extLst>
          </p:nvPr>
        </p:nvGraphicFramePr>
        <p:xfrm>
          <a:off x="328956" y="2182686"/>
          <a:ext cx="7982530" cy="345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653">
                  <a:extLst>
                    <a:ext uri="{9D8B030D-6E8A-4147-A177-3AD203B41FA5}">
                      <a16:colId xmlns:a16="http://schemas.microsoft.com/office/drawing/2014/main" val="3640373019"/>
                    </a:ext>
                  </a:extLst>
                </a:gridCol>
                <a:gridCol w="2548719">
                  <a:extLst>
                    <a:ext uri="{9D8B030D-6E8A-4147-A177-3AD203B41FA5}">
                      <a16:colId xmlns:a16="http://schemas.microsoft.com/office/drawing/2014/main" val="2544226041"/>
                    </a:ext>
                  </a:extLst>
                </a:gridCol>
                <a:gridCol w="1566081">
                  <a:extLst>
                    <a:ext uri="{9D8B030D-6E8A-4147-A177-3AD203B41FA5}">
                      <a16:colId xmlns:a16="http://schemas.microsoft.com/office/drawing/2014/main" val="503084680"/>
                    </a:ext>
                  </a:extLst>
                </a:gridCol>
                <a:gridCol w="2651077">
                  <a:extLst>
                    <a:ext uri="{9D8B030D-6E8A-4147-A177-3AD203B41FA5}">
                      <a16:colId xmlns:a16="http://schemas.microsoft.com/office/drawing/2014/main" val="3604549958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Conference/Training Title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Teaching Org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Website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94224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February 23-25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NQA-1/10CFR</a:t>
                      </a:r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50 APP B Nuclear QA Lead Auditor Certification Training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J-E-T-S Quality Consultants, Inc. Online Classroom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https://jetsquality.com/leads-auditor-training/</a:t>
                      </a:r>
                      <a:r>
                        <a:rPr lang="en-US" sz="120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647043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March 15-19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NQA-1/10CFR</a:t>
                      </a:r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50 APP B Nuclear QA Lead Auditor Certification Training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LMJ International GoToMeeting</a:t>
                      </a:r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Online Classroom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http://www.lmarvinjohnson.com/nuclear_quality_assurance_lead_auditor_certification_training.htm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1208441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March 15-18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ASME NQA-1 Lead Auditor Training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Theseus Professional Services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https://www.theseuspro.com/academy/current-courses/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75554399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200" dirty="0"/>
                        <a:t>TBD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NQA-1 Software Sub-committee Spring 2021 Virtual Meeting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Virtual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73194674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April 19-22 (Tentative)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EFCOG ISM/QA Spring 2021 Meeting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Virtual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TBD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85193034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200" dirty="0"/>
                        <a:t>April 19-23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NQA-1 Lead Auditor Training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Kinetix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Quality Services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https://kinetixquality.com/services/nqa-1-lead-auditor-training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54437866"/>
                  </a:ext>
                </a:extLst>
              </a:tr>
            </a:tbl>
          </a:graphicData>
        </a:graphic>
      </p:graphicFrame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44BA6B0-8153-493F-9A38-4A33CC3D2154}"/>
              </a:ext>
            </a:extLst>
          </p:cNvPr>
          <p:cNvSpPr txBox="1">
            <a:spLocks/>
          </p:cNvSpPr>
          <p:nvPr/>
        </p:nvSpPr>
        <p:spPr>
          <a:xfrm>
            <a:off x="236835" y="1762189"/>
            <a:ext cx="5533343" cy="4321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Upcoming SW-Related Conferences and Training</a:t>
            </a:r>
          </a:p>
        </p:txBody>
      </p:sp>
    </p:spTree>
    <p:extLst>
      <p:ext uri="{BB962C8B-B14F-4D97-AF65-F5344CB8AC3E}">
        <p14:creationId xmlns:p14="http://schemas.microsoft.com/office/powerpoint/2010/main" val="1748886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17312CB-7683-42F8-AC88-13DC73E35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24650" y="3118904"/>
            <a:ext cx="2340864" cy="1913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AB4765-E314-40FF-807A-37A947E47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007" y="2218859"/>
            <a:ext cx="2660686" cy="897387"/>
          </a:xfrm>
        </p:spPr>
        <p:txBody>
          <a:bodyPr anchor="ctr">
            <a:normAutofit/>
          </a:bodyPr>
          <a:lstStyle/>
          <a:p>
            <a:r>
              <a:rPr lang="en-US" sz="3300" b="1" dirty="0">
                <a:solidFill>
                  <a:srgbClr val="00B09B"/>
                </a:solidFill>
              </a:rPr>
              <a:t>Next Steps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7ED447-E6E8-4745-8418-EB5B1501137F}"/>
              </a:ext>
            </a:extLst>
          </p:cNvPr>
          <p:cNvGrpSpPr/>
          <p:nvPr/>
        </p:nvGrpSpPr>
        <p:grpSpPr>
          <a:xfrm>
            <a:off x="313743" y="2263573"/>
            <a:ext cx="4971603" cy="621475"/>
            <a:chOff x="4532089" y="1498666"/>
            <a:chExt cx="6628804" cy="82863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9DA38FC-7D55-484F-AB10-6C436D180418}"/>
                </a:ext>
              </a:extLst>
            </p:cNvPr>
            <p:cNvSpPr/>
            <p:nvPr/>
          </p:nvSpPr>
          <p:spPr>
            <a:xfrm>
              <a:off x="4532089" y="1498666"/>
              <a:ext cx="6628804" cy="82863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62B27F6-F606-47B3-BEED-06E663E617FD}"/>
                </a:ext>
              </a:extLst>
            </p:cNvPr>
            <p:cNvSpPr/>
            <p:nvPr/>
          </p:nvSpPr>
          <p:spPr>
            <a:xfrm>
              <a:off x="5489159" y="1498666"/>
              <a:ext cx="5671732" cy="828633"/>
            </a:xfrm>
            <a:custGeom>
              <a:avLst/>
              <a:gdLst>
                <a:gd name="connsiteX0" fmla="*/ 0 w 5671732"/>
                <a:gd name="connsiteY0" fmla="*/ 0 h 828633"/>
                <a:gd name="connsiteX1" fmla="*/ 5671732 w 5671732"/>
                <a:gd name="connsiteY1" fmla="*/ 0 h 828633"/>
                <a:gd name="connsiteX2" fmla="*/ 5671732 w 5671732"/>
                <a:gd name="connsiteY2" fmla="*/ 828633 h 828633"/>
                <a:gd name="connsiteX3" fmla="*/ 0 w 5671732"/>
                <a:gd name="connsiteY3" fmla="*/ 828633 h 828633"/>
                <a:gd name="connsiteX4" fmla="*/ 0 w 5671732"/>
                <a:gd name="connsiteY4" fmla="*/ 0 h 82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1732" h="828633">
                  <a:moveTo>
                    <a:pt x="0" y="0"/>
                  </a:moveTo>
                  <a:lnTo>
                    <a:pt x="5671732" y="0"/>
                  </a:lnTo>
                  <a:lnTo>
                    <a:pt x="5671732" y="828633"/>
                  </a:lnTo>
                  <a:lnTo>
                    <a:pt x="0" y="8286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773" tIns="65773" rIns="65773" bIns="65773" numCol="1" spcCol="1270" anchor="ctr" anchorCtr="0">
              <a:noAutofit/>
            </a:bodyPr>
            <a:lstStyle/>
            <a:p>
              <a:pPr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25" dirty="0">
                  <a:solidFill>
                    <a:schemeClr val="tx1"/>
                  </a:solidFill>
                </a:rPr>
                <a:t>Task Groups to meet prior to March WebEx</a:t>
              </a:r>
            </a:p>
          </p:txBody>
        </p:sp>
        <p:sp>
          <p:nvSpPr>
            <p:cNvPr id="29" name="Rectangle 28" descr="Monthly calendar">
              <a:extLst>
                <a:ext uri="{FF2B5EF4-FFF2-40B4-BE49-F238E27FC236}">
                  <a16:creationId xmlns:a16="http://schemas.microsoft.com/office/drawing/2014/main" id="{3F5478B5-C346-443E-906B-C40751682746}"/>
                </a:ext>
              </a:extLst>
            </p:cNvPr>
            <p:cNvSpPr/>
            <p:nvPr/>
          </p:nvSpPr>
          <p:spPr>
            <a:xfrm>
              <a:off x="4814303" y="1685108"/>
              <a:ext cx="455748" cy="455748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4522916-06FE-45A4-A3B2-7B8C0208AF6D}"/>
              </a:ext>
            </a:extLst>
          </p:cNvPr>
          <p:cNvGrpSpPr/>
          <p:nvPr/>
        </p:nvGrpSpPr>
        <p:grpSpPr>
          <a:xfrm>
            <a:off x="313743" y="4827643"/>
            <a:ext cx="4971603" cy="621475"/>
            <a:chOff x="4532089" y="4590091"/>
            <a:chExt cx="6628804" cy="82863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9B9E7AA-A2B9-4451-A329-ACCAD1A27BE0}"/>
                </a:ext>
              </a:extLst>
            </p:cNvPr>
            <p:cNvSpPr/>
            <p:nvPr/>
          </p:nvSpPr>
          <p:spPr>
            <a:xfrm>
              <a:off x="4532089" y="4590091"/>
              <a:ext cx="6628804" cy="828633"/>
            </a:xfrm>
            <a:prstGeom prst="roundRect">
              <a:avLst>
                <a:gd name="adj" fmla="val 10000"/>
              </a:avLst>
            </a:prstGeom>
            <a:solidFill>
              <a:srgbClr val="00B09B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32" name="Rectangle 31" descr="Document">
              <a:extLst>
                <a:ext uri="{FF2B5EF4-FFF2-40B4-BE49-F238E27FC236}">
                  <a16:creationId xmlns:a16="http://schemas.microsoft.com/office/drawing/2014/main" id="{487E3DEC-76D2-4C82-AAE0-7B991A5DB38A}"/>
                </a:ext>
              </a:extLst>
            </p:cNvPr>
            <p:cNvSpPr/>
            <p:nvPr/>
          </p:nvSpPr>
          <p:spPr>
            <a:xfrm>
              <a:off x="4814303" y="4776533"/>
              <a:ext cx="455748" cy="455748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29D818A-54FE-4F1C-9DA6-7AAAEA0FD824}"/>
                </a:ext>
              </a:extLst>
            </p:cNvPr>
            <p:cNvSpPr/>
            <p:nvPr/>
          </p:nvSpPr>
          <p:spPr>
            <a:xfrm>
              <a:off x="5489159" y="4590091"/>
              <a:ext cx="5671732" cy="828633"/>
            </a:xfrm>
            <a:custGeom>
              <a:avLst/>
              <a:gdLst>
                <a:gd name="connsiteX0" fmla="*/ 0 w 5671732"/>
                <a:gd name="connsiteY0" fmla="*/ 0 h 828633"/>
                <a:gd name="connsiteX1" fmla="*/ 5671732 w 5671732"/>
                <a:gd name="connsiteY1" fmla="*/ 0 h 828633"/>
                <a:gd name="connsiteX2" fmla="*/ 5671732 w 5671732"/>
                <a:gd name="connsiteY2" fmla="*/ 828633 h 828633"/>
                <a:gd name="connsiteX3" fmla="*/ 0 w 5671732"/>
                <a:gd name="connsiteY3" fmla="*/ 828633 h 828633"/>
                <a:gd name="connsiteX4" fmla="*/ 0 w 5671732"/>
                <a:gd name="connsiteY4" fmla="*/ 0 h 82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1732" h="828633">
                  <a:moveTo>
                    <a:pt x="0" y="0"/>
                  </a:moveTo>
                  <a:lnTo>
                    <a:pt x="5671732" y="0"/>
                  </a:lnTo>
                  <a:lnTo>
                    <a:pt x="5671732" y="828633"/>
                  </a:lnTo>
                  <a:lnTo>
                    <a:pt x="0" y="8286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773" tIns="65773" rIns="65773" bIns="65773" numCol="1" spcCol="1270" anchor="ctr" anchorCtr="0">
              <a:noAutofit/>
            </a:bodyPr>
            <a:lstStyle/>
            <a:p>
              <a:pPr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25" dirty="0"/>
                <a:t>Load sharable document templates, job aids, and SQA-related job postings to Box site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02777DE-1AF0-4AFB-BD39-4D0EB42FBBD3}"/>
              </a:ext>
            </a:extLst>
          </p:cNvPr>
          <p:cNvGrpSpPr/>
          <p:nvPr/>
        </p:nvGrpSpPr>
        <p:grpSpPr>
          <a:xfrm>
            <a:off x="313743" y="1408883"/>
            <a:ext cx="4971603" cy="621475"/>
            <a:chOff x="4532089" y="491465"/>
            <a:chExt cx="6628804" cy="82863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F9BE444-424F-4C05-BDDB-D4B0F286299D}"/>
                </a:ext>
              </a:extLst>
            </p:cNvPr>
            <p:cNvSpPr/>
            <p:nvPr/>
          </p:nvSpPr>
          <p:spPr>
            <a:xfrm>
              <a:off x="4532089" y="491465"/>
              <a:ext cx="6628804" cy="828633"/>
            </a:xfrm>
            <a:prstGeom prst="roundRect">
              <a:avLst>
                <a:gd name="adj" fmla="val 10000"/>
              </a:avLst>
            </a:prstGeom>
            <a:solidFill>
              <a:srgbClr val="3D58B9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157A146-B74F-4011-B127-44D96BA2DE66}"/>
                </a:ext>
              </a:extLst>
            </p:cNvPr>
            <p:cNvSpPr/>
            <p:nvPr/>
          </p:nvSpPr>
          <p:spPr>
            <a:xfrm>
              <a:off x="5489159" y="491465"/>
              <a:ext cx="5671732" cy="828633"/>
            </a:xfrm>
            <a:custGeom>
              <a:avLst/>
              <a:gdLst>
                <a:gd name="connsiteX0" fmla="*/ 0 w 5671732"/>
                <a:gd name="connsiteY0" fmla="*/ 0 h 828633"/>
                <a:gd name="connsiteX1" fmla="*/ 5671732 w 5671732"/>
                <a:gd name="connsiteY1" fmla="*/ 0 h 828633"/>
                <a:gd name="connsiteX2" fmla="*/ 5671732 w 5671732"/>
                <a:gd name="connsiteY2" fmla="*/ 828633 h 828633"/>
                <a:gd name="connsiteX3" fmla="*/ 0 w 5671732"/>
                <a:gd name="connsiteY3" fmla="*/ 828633 h 828633"/>
                <a:gd name="connsiteX4" fmla="*/ 0 w 5671732"/>
                <a:gd name="connsiteY4" fmla="*/ 0 h 82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1732" h="828633">
                  <a:moveTo>
                    <a:pt x="0" y="0"/>
                  </a:moveTo>
                  <a:lnTo>
                    <a:pt x="5671732" y="0"/>
                  </a:lnTo>
                  <a:lnTo>
                    <a:pt x="5671732" y="828633"/>
                  </a:lnTo>
                  <a:lnTo>
                    <a:pt x="0" y="828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58B9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773" tIns="65773" rIns="65773" bIns="65773" numCol="1" spcCol="1270" anchor="ctr" anchorCtr="0">
              <a:noAutofit/>
            </a:bodyPr>
            <a:lstStyle/>
            <a:p>
              <a:pPr defTabSz="633413">
                <a:lnSpc>
                  <a:spcPct val="90000"/>
                </a:lnSpc>
                <a:spcBef>
                  <a:spcPct val="0"/>
                </a:spcBef>
              </a:pPr>
              <a:r>
                <a:rPr lang="en-US" sz="1425" dirty="0"/>
                <a:t>Volunteer to present your site’s tool or process</a:t>
              </a:r>
            </a:p>
            <a:p>
              <a:pPr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25" dirty="0"/>
                <a:t>10 minutes or less (contact Vicki, Teri or Marylou)</a:t>
              </a:r>
            </a:p>
          </p:txBody>
        </p:sp>
        <p:pic>
          <p:nvPicPr>
            <p:cNvPr id="4" name="Graphic 3" descr="Presentation with checklist">
              <a:extLst>
                <a:ext uri="{FF2B5EF4-FFF2-40B4-BE49-F238E27FC236}">
                  <a16:creationId xmlns:a16="http://schemas.microsoft.com/office/drawing/2014/main" id="{B06E8DA4-138A-4211-99AB-67B5D897B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52588" y="616192"/>
              <a:ext cx="579179" cy="57917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BE2B611-8F14-414B-BBBA-2910C65D17D3}"/>
              </a:ext>
            </a:extLst>
          </p:cNvPr>
          <p:cNvGrpSpPr/>
          <p:nvPr/>
        </p:nvGrpSpPr>
        <p:grpSpPr>
          <a:xfrm>
            <a:off x="313743" y="3118263"/>
            <a:ext cx="4971603" cy="621475"/>
            <a:chOff x="4532089" y="2520986"/>
            <a:chExt cx="6628804" cy="82863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78D2FBA-555F-44D4-91B8-D341358383F0}"/>
                </a:ext>
              </a:extLst>
            </p:cNvPr>
            <p:cNvSpPr/>
            <p:nvPr/>
          </p:nvSpPr>
          <p:spPr>
            <a:xfrm>
              <a:off x="4532089" y="2520986"/>
              <a:ext cx="6628804" cy="82863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 sz="135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AE2909B-5842-462A-8A67-21A7F6C56B28}"/>
                </a:ext>
              </a:extLst>
            </p:cNvPr>
            <p:cNvSpPr/>
            <p:nvPr/>
          </p:nvSpPr>
          <p:spPr>
            <a:xfrm>
              <a:off x="5489159" y="2520986"/>
              <a:ext cx="5671732" cy="828633"/>
            </a:xfrm>
            <a:custGeom>
              <a:avLst/>
              <a:gdLst>
                <a:gd name="connsiteX0" fmla="*/ 0 w 5671732"/>
                <a:gd name="connsiteY0" fmla="*/ 0 h 828633"/>
                <a:gd name="connsiteX1" fmla="*/ 5671732 w 5671732"/>
                <a:gd name="connsiteY1" fmla="*/ 0 h 828633"/>
                <a:gd name="connsiteX2" fmla="*/ 5671732 w 5671732"/>
                <a:gd name="connsiteY2" fmla="*/ 828633 h 828633"/>
                <a:gd name="connsiteX3" fmla="*/ 0 w 5671732"/>
                <a:gd name="connsiteY3" fmla="*/ 828633 h 828633"/>
                <a:gd name="connsiteX4" fmla="*/ 0 w 5671732"/>
                <a:gd name="connsiteY4" fmla="*/ 0 h 82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1732" h="828633">
                  <a:moveTo>
                    <a:pt x="0" y="0"/>
                  </a:moveTo>
                  <a:lnTo>
                    <a:pt x="5671732" y="0"/>
                  </a:lnTo>
                  <a:lnTo>
                    <a:pt x="5671732" y="828633"/>
                  </a:lnTo>
                  <a:lnTo>
                    <a:pt x="0" y="8286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773" tIns="65773" rIns="65773" bIns="65773" numCol="1" spcCol="1270" anchor="ctr" anchorCtr="0">
              <a:noAutofit/>
            </a:bodyPr>
            <a:lstStyle/>
            <a:p>
              <a:pPr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25" dirty="0"/>
            </a:p>
          </p:txBody>
        </p:sp>
        <p:sp>
          <p:nvSpPr>
            <p:cNvPr id="24" name="Rectangle 23" descr="Document">
              <a:extLst>
                <a:ext uri="{FF2B5EF4-FFF2-40B4-BE49-F238E27FC236}">
                  <a16:creationId xmlns:a16="http://schemas.microsoft.com/office/drawing/2014/main" id="{B725F135-48FE-4693-B1DB-F0475FF2309F}"/>
                </a:ext>
              </a:extLst>
            </p:cNvPr>
            <p:cNvSpPr/>
            <p:nvPr/>
          </p:nvSpPr>
          <p:spPr>
            <a:xfrm>
              <a:off x="4814303" y="2707428"/>
              <a:ext cx="455748" cy="455748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204BE46-489C-40EC-AFB4-9628FEAD9EE0}"/>
                </a:ext>
              </a:extLst>
            </p:cNvPr>
            <p:cNvSpPr/>
            <p:nvPr/>
          </p:nvSpPr>
          <p:spPr>
            <a:xfrm>
              <a:off x="5489159" y="2520986"/>
              <a:ext cx="5671732" cy="828633"/>
            </a:xfrm>
            <a:custGeom>
              <a:avLst/>
              <a:gdLst>
                <a:gd name="connsiteX0" fmla="*/ 0 w 5671732"/>
                <a:gd name="connsiteY0" fmla="*/ 0 h 828633"/>
                <a:gd name="connsiteX1" fmla="*/ 5671732 w 5671732"/>
                <a:gd name="connsiteY1" fmla="*/ 0 h 828633"/>
                <a:gd name="connsiteX2" fmla="*/ 5671732 w 5671732"/>
                <a:gd name="connsiteY2" fmla="*/ 828633 h 828633"/>
                <a:gd name="connsiteX3" fmla="*/ 0 w 5671732"/>
                <a:gd name="connsiteY3" fmla="*/ 828633 h 828633"/>
                <a:gd name="connsiteX4" fmla="*/ 0 w 5671732"/>
                <a:gd name="connsiteY4" fmla="*/ 0 h 82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1732" h="828633">
                  <a:moveTo>
                    <a:pt x="0" y="0"/>
                  </a:moveTo>
                  <a:lnTo>
                    <a:pt x="5671732" y="0"/>
                  </a:lnTo>
                  <a:lnTo>
                    <a:pt x="5671732" y="828633"/>
                  </a:lnTo>
                  <a:lnTo>
                    <a:pt x="0" y="8286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773" tIns="65773" rIns="65773" bIns="65773" numCol="1" spcCol="1270" anchor="ctr" anchorCtr="0">
              <a:noAutofit/>
            </a:bodyPr>
            <a:lstStyle/>
            <a:p>
              <a:pPr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25" dirty="0"/>
                <a:t>Don’t forget to post your Task products to Box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547CE4-762F-4BDD-A6F4-AE1AA36B375E}"/>
              </a:ext>
            </a:extLst>
          </p:cNvPr>
          <p:cNvGrpSpPr/>
          <p:nvPr/>
        </p:nvGrpSpPr>
        <p:grpSpPr>
          <a:xfrm>
            <a:off x="313743" y="3972954"/>
            <a:ext cx="4971603" cy="621475"/>
            <a:chOff x="4532089" y="3503166"/>
            <a:chExt cx="6628804" cy="82863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62C45E0-4D71-4404-B337-060E2B67D9A7}"/>
                </a:ext>
              </a:extLst>
            </p:cNvPr>
            <p:cNvSpPr/>
            <p:nvPr/>
          </p:nvSpPr>
          <p:spPr>
            <a:xfrm>
              <a:off x="4532089" y="3503166"/>
              <a:ext cx="6628804" cy="82863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4A60CF7-943E-47D0-A27A-BC5AA8DBD954}"/>
                </a:ext>
              </a:extLst>
            </p:cNvPr>
            <p:cNvSpPr/>
            <p:nvPr/>
          </p:nvSpPr>
          <p:spPr>
            <a:xfrm>
              <a:off x="5489160" y="3503166"/>
              <a:ext cx="5671732" cy="828633"/>
            </a:xfrm>
            <a:custGeom>
              <a:avLst/>
              <a:gdLst>
                <a:gd name="connsiteX0" fmla="*/ 0 w 5671732"/>
                <a:gd name="connsiteY0" fmla="*/ 0 h 828633"/>
                <a:gd name="connsiteX1" fmla="*/ 5671732 w 5671732"/>
                <a:gd name="connsiteY1" fmla="*/ 0 h 828633"/>
                <a:gd name="connsiteX2" fmla="*/ 5671732 w 5671732"/>
                <a:gd name="connsiteY2" fmla="*/ 828633 h 828633"/>
                <a:gd name="connsiteX3" fmla="*/ 0 w 5671732"/>
                <a:gd name="connsiteY3" fmla="*/ 828633 h 828633"/>
                <a:gd name="connsiteX4" fmla="*/ 0 w 5671732"/>
                <a:gd name="connsiteY4" fmla="*/ 0 h 82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1732" h="828633">
                  <a:moveTo>
                    <a:pt x="0" y="0"/>
                  </a:moveTo>
                  <a:lnTo>
                    <a:pt x="5671732" y="0"/>
                  </a:lnTo>
                  <a:lnTo>
                    <a:pt x="5671732" y="828633"/>
                  </a:lnTo>
                  <a:lnTo>
                    <a:pt x="0" y="8286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773" tIns="65773" rIns="65773" bIns="65773" numCol="1" spcCol="1270" anchor="ctr" anchorCtr="0">
              <a:noAutofit/>
            </a:bodyPr>
            <a:lstStyle/>
            <a:p>
              <a:pPr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25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C167DB5-9834-4AFD-AB69-C1372CDFCE72}"/>
                </a:ext>
              </a:extLst>
            </p:cNvPr>
            <p:cNvSpPr/>
            <p:nvPr/>
          </p:nvSpPr>
          <p:spPr>
            <a:xfrm>
              <a:off x="5489159" y="3503166"/>
              <a:ext cx="5671732" cy="828633"/>
            </a:xfrm>
            <a:custGeom>
              <a:avLst/>
              <a:gdLst>
                <a:gd name="connsiteX0" fmla="*/ 0 w 5671732"/>
                <a:gd name="connsiteY0" fmla="*/ 0 h 828633"/>
                <a:gd name="connsiteX1" fmla="*/ 5671732 w 5671732"/>
                <a:gd name="connsiteY1" fmla="*/ 0 h 828633"/>
                <a:gd name="connsiteX2" fmla="*/ 5671732 w 5671732"/>
                <a:gd name="connsiteY2" fmla="*/ 828633 h 828633"/>
                <a:gd name="connsiteX3" fmla="*/ 0 w 5671732"/>
                <a:gd name="connsiteY3" fmla="*/ 828633 h 828633"/>
                <a:gd name="connsiteX4" fmla="*/ 0 w 5671732"/>
                <a:gd name="connsiteY4" fmla="*/ 0 h 82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1732" h="828633">
                  <a:moveTo>
                    <a:pt x="0" y="0"/>
                  </a:moveTo>
                  <a:lnTo>
                    <a:pt x="5671732" y="0"/>
                  </a:lnTo>
                  <a:lnTo>
                    <a:pt x="5671732" y="828633"/>
                  </a:lnTo>
                  <a:lnTo>
                    <a:pt x="0" y="8286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773" tIns="65773" rIns="65773" bIns="65773" numCol="1" spcCol="1270" anchor="ctr" anchorCtr="0">
              <a:noAutofit/>
            </a:bodyPr>
            <a:lstStyle/>
            <a:p>
              <a:pPr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25" dirty="0"/>
                <a:t>Volunteer for Sub-Task Groups</a:t>
              </a:r>
            </a:p>
          </p:txBody>
        </p:sp>
        <p:pic>
          <p:nvPicPr>
            <p:cNvPr id="13" name="Graphic 12" descr="Group brainstorm">
              <a:extLst>
                <a:ext uri="{FF2B5EF4-FFF2-40B4-BE49-F238E27FC236}">
                  <a16:creationId xmlns:a16="http://schemas.microsoft.com/office/drawing/2014/main" id="{2BB18942-586B-4A13-A4AA-2D231875E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752588" y="3627893"/>
              <a:ext cx="579179" cy="579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4030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EA3A-8E5B-463D-A716-64928CBAC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03" y="886130"/>
            <a:ext cx="6447501" cy="635295"/>
          </a:xfrm>
        </p:spPr>
        <p:txBody>
          <a:bodyPr>
            <a:normAutofit fontScale="90000"/>
          </a:bodyPr>
          <a:lstStyle/>
          <a:p>
            <a:r>
              <a:rPr lang="en-US" dirty="0"/>
              <a:t>EFCOG SQA Web Site Changes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7DD51C-D596-4BE3-8B6C-CB4CBA30B3F1}"/>
              </a:ext>
            </a:extLst>
          </p:cNvPr>
          <p:cNvSpPr/>
          <p:nvPr/>
        </p:nvSpPr>
        <p:spPr>
          <a:xfrm>
            <a:off x="4587644" y="1588771"/>
            <a:ext cx="3698544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https://efcog.org/safety/quality-assurance-subgroup/software-quality-assurance-task-group/</a:t>
            </a:r>
            <a:endParaRPr lang="en-US" sz="1200" dirty="0"/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New content has been posted to:</a:t>
            </a: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DELIVERABLES AFTER2016 folder – now labeled WHITE PAPERS</a:t>
            </a: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Meeting Minutes and Presentation from January WebEx Meeting now in MEETING RECORDS folder</a:t>
            </a: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Meeting files from the last three years have been restored to the MEETING RECORDS folder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992079-D971-4EF6-8F7F-AB9DED264FD8}"/>
              </a:ext>
            </a:extLst>
          </p:cNvPr>
          <p:cNvSpPr txBox="1"/>
          <p:nvPr/>
        </p:nvSpPr>
        <p:spPr>
          <a:xfrm>
            <a:off x="246065" y="4529187"/>
            <a:ext cx="125229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Scroll down to page bottom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CCA61-5803-438E-9C7C-6794BBFD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54" y="1540570"/>
            <a:ext cx="4116356" cy="28097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AE7FB2-F412-42CF-AB3B-034134EF7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243" y="4357927"/>
            <a:ext cx="2824162" cy="18226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D92157-F67B-4ED4-BDAD-CFA18FDE96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8" t="43067" r="16976"/>
          <a:stretch/>
        </p:blipFill>
        <p:spPr>
          <a:xfrm>
            <a:off x="4871405" y="4814415"/>
            <a:ext cx="2664327" cy="173861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32CA257-AB74-484E-8861-07292BD132F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64565" y="4269891"/>
            <a:ext cx="497535" cy="591512"/>
          </a:xfrm>
          <a:prstGeom prst="bentConnector2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406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9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HD-ShadowShort.png">
            <a:extLst>
              <a:ext uri="{FF2B5EF4-FFF2-40B4-BE49-F238E27FC236}">
                <a16:creationId xmlns:a16="http://schemas.microsoft.com/office/drawing/2014/main" id="{3306A56D-99B2-4023-AC2E-8C36676F8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13" y="1985536"/>
            <a:ext cx="1202248" cy="108203"/>
          </a:xfrm>
          <a:prstGeom prst="rect">
            <a:avLst/>
          </a:prstGeom>
        </p:spPr>
      </p:pic>
      <p:pic>
        <p:nvPicPr>
          <p:cNvPr id="50" name="Picture 49" descr="HD-ShadowShort.png">
            <a:extLst>
              <a:ext uri="{FF2B5EF4-FFF2-40B4-BE49-F238E27FC236}">
                <a16:creationId xmlns:a16="http://schemas.microsoft.com/office/drawing/2014/main" id="{C181C809-0FC9-4605-9C47-BAD0A7447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52" y="1992772"/>
            <a:ext cx="1202248" cy="10820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7480B06-5A28-42A2-9F78-D7F52EA712D9}"/>
              </a:ext>
            </a:extLst>
          </p:cNvPr>
          <p:cNvSpPr/>
          <p:nvPr/>
        </p:nvSpPr>
        <p:spPr>
          <a:xfrm>
            <a:off x="7935675" y="96431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5AB4CF07-863F-4FEC-AF86-73FF5F8C09BD}"/>
              </a:ext>
            </a:extLst>
          </p:cNvPr>
          <p:cNvSpPr txBox="1">
            <a:spLocks/>
          </p:cNvSpPr>
          <p:nvPr/>
        </p:nvSpPr>
        <p:spPr>
          <a:xfrm>
            <a:off x="8544591" y="1224503"/>
            <a:ext cx="452004" cy="3717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ED20D2-A99C-4968-AC75-443AAE3DEF0F}" type="slidenum">
              <a:rPr lang="en-US" sz="1800"/>
              <a:pPr/>
              <a:t>15</a:t>
            </a:fld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A44080-D934-4D79-8F62-9E5E4E614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05" y="976246"/>
            <a:ext cx="7469659" cy="659453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9B"/>
                </a:solidFill>
              </a:rPr>
              <a:t>  Create your BOX account in 6 Steps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3054A5ED-47E1-42BA-B91F-8B5C4EA03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295" y="1925008"/>
            <a:ext cx="8114891" cy="4006532"/>
          </a:xfrm>
        </p:spPr>
        <p:txBody>
          <a:bodyPr>
            <a:normAutofit/>
          </a:bodyPr>
          <a:lstStyle/>
          <a:p>
            <a:pPr>
              <a:spcAft>
                <a:spcPts val="1350"/>
              </a:spcAft>
            </a:pPr>
            <a:r>
              <a:rPr lang="en-US" sz="1800" dirty="0"/>
              <a:t>Go to URL: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https://www.box.com/home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Aft>
                <a:spcPts val="1350"/>
              </a:spcAft>
            </a:pPr>
            <a:r>
              <a:rPr lang="en-US" sz="1800" dirty="0"/>
              <a:t>Click on the “Get Started” button</a:t>
            </a:r>
          </a:p>
          <a:p>
            <a:r>
              <a:rPr lang="en-US" sz="1800" dirty="0"/>
              <a:t>Select “Individual Plans”</a:t>
            </a:r>
          </a:p>
          <a:p>
            <a:endParaRPr lang="en-US" dirty="0"/>
          </a:p>
        </p:txBody>
      </p:sp>
      <p:pic>
        <p:nvPicPr>
          <p:cNvPr id="32" name="Picture 31" descr="HD-ShadowShort.png">
            <a:extLst>
              <a:ext uri="{FF2B5EF4-FFF2-40B4-BE49-F238E27FC236}">
                <a16:creationId xmlns:a16="http://schemas.microsoft.com/office/drawing/2014/main" id="{3B355CDF-7380-422E-9300-2DEAD07116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13" y="1929056"/>
            <a:ext cx="1202248" cy="108203"/>
          </a:xfrm>
          <a:prstGeom prst="rect">
            <a:avLst/>
          </a:prstGeom>
        </p:spPr>
      </p:pic>
      <p:pic>
        <p:nvPicPr>
          <p:cNvPr id="33" name="Picture 32" descr="HD-ShadowShort.png">
            <a:extLst>
              <a:ext uri="{FF2B5EF4-FFF2-40B4-BE49-F238E27FC236}">
                <a16:creationId xmlns:a16="http://schemas.microsoft.com/office/drawing/2014/main" id="{BC0CC972-A084-45C3-9D9C-731F9A9D6C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52" y="1936293"/>
            <a:ext cx="1202248" cy="10820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F473766-2257-47FB-A4EC-6DD57FFC7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306" y="1649306"/>
            <a:ext cx="3390475" cy="22357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8D97E2-32C5-4D28-9381-C6BF5EC69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915" y="2734185"/>
            <a:ext cx="3732757" cy="19843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C9BB6C7-B272-4992-A3B2-9EBE3F5C4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625" y="3717036"/>
            <a:ext cx="2659983" cy="151354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3CABC2D-A203-422B-BABB-A58F2B777C2C}"/>
              </a:ext>
            </a:extLst>
          </p:cNvPr>
          <p:cNvSpPr/>
          <p:nvPr/>
        </p:nvSpPr>
        <p:spPr>
          <a:xfrm>
            <a:off x="8110460" y="2050479"/>
            <a:ext cx="402960" cy="2610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0B87071-0271-4A44-8255-269612098708}"/>
              </a:ext>
            </a:extLst>
          </p:cNvPr>
          <p:cNvCxnSpPr>
            <a:cxnSpLocks/>
          </p:cNvCxnSpPr>
          <p:nvPr/>
        </p:nvCxnSpPr>
        <p:spPr>
          <a:xfrm flipV="1">
            <a:off x="4048626" y="2209392"/>
            <a:ext cx="4033014" cy="372186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B83DFCD7-4AFB-4AD9-AD6C-FB8909AFD4BD}"/>
              </a:ext>
            </a:extLst>
          </p:cNvPr>
          <p:cNvSpPr/>
          <p:nvPr/>
        </p:nvSpPr>
        <p:spPr>
          <a:xfrm>
            <a:off x="5058968" y="3291708"/>
            <a:ext cx="384083" cy="3071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28260C4-35DF-4A5C-948C-8938C06C7374}"/>
              </a:ext>
            </a:extLst>
          </p:cNvPr>
          <p:cNvCxnSpPr>
            <a:cxnSpLocks/>
          </p:cNvCxnSpPr>
          <p:nvPr/>
        </p:nvCxnSpPr>
        <p:spPr>
          <a:xfrm>
            <a:off x="3109480" y="3162104"/>
            <a:ext cx="1884661" cy="282654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2A518C4-8E98-4E18-A393-B9D0A3040D5A}"/>
              </a:ext>
            </a:extLst>
          </p:cNvPr>
          <p:cNvSpPr txBox="1"/>
          <p:nvPr/>
        </p:nvSpPr>
        <p:spPr>
          <a:xfrm>
            <a:off x="4691558" y="176445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BA3F0CE-2B76-4000-A9E9-DB509BCC6CC8}"/>
              </a:ext>
            </a:extLst>
          </p:cNvPr>
          <p:cNvSpPr txBox="1"/>
          <p:nvPr/>
        </p:nvSpPr>
        <p:spPr>
          <a:xfrm>
            <a:off x="8373855" y="2278395"/>
            <a:ext cx="26593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6DBE17-D34A-47FA-BD63-36B60BC9F2DB}"/>
              </a:ext>
            </a:extLst>
          </p:cNvPr>
          <p:cNvSpPr txBox="1"/>
          <p:nvPr/>
        </p:nvSpPr>
        <p:spPr>
          <a:xfrm>
            <a:off x="4691558" y="3069049"/>
            <a:ext cx="3120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A4D5B21-0AE5-475C-87D7-4F5CE0588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748" y="3445297"/>
            <a:ext cx="1520248" cy="241753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F68FE94-23E6-43D3-A7AF-6C11651C557B}"/>
              </a:ext>
            </a:extLst>
          </p:cNvPr>
          <p:cNvSpPr txBox="1"/>
          <p:nvPr/>
        </p:nvSpPr>
        <p:spPr>
          <a:xfrm>
            <a:off x="2264122" y="4141822"/>
            <a:ext cx="3254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Complete the form </a:t>
            </a:r>
          </a:p>
          <a:p>
            <a:pPr marL="257175" indent="-257175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Send your user ID/email to: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cschultz@anl.gov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/>
              <a:t>*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BEB8F89-9326-418F-B180-1B5891B88513}"/>
              </a:ext>
            </a:extLst>
          </p:cNvPr>
          <p:cNvCxnSpPr>
            <a:cxnSpLocks/>
          </p:cNvCxnSpPr>
          <p:nvPr/>
        </p:nvCxnSpPr>
        <p:spPr>
          <a:xfrm flipH="1" flipV="1">
            <a:off x="1785501" y="3624728"/>
            <a:ext cx="683870" cy="605043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60ADFBD-B64E-4ADA-835A-039127BFEDD1}"/>
              </a:ext>
            </a:extLst>
          </p:cNvPr>
          <p:cNvCxnSpPr>
            <a:cxnSpLocks/>
          </p:cNvCxnSpPr>
          <p:nvPr/>
        </p:nvCxnSpPr>
        <p:spPr>
          <a:xfrm flipV="1">
            <a:off x="4802401" y="1902164"/>
            <a:ext cx="1082380" cy="216706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ACEF153-B5E5-49F5-9C82-9243DC8046B1}"/>
              </a:ext>
            </a:extLst>
          </p:cNvPr>
          <p:cNvSpPr txBox="1"/>
          <p:nvPr/>
        </p:nvSpPr>
        <p:spPr>
          <a:xfrm>
            <a:off x="664845" y="3451604"/>
            <a:ext cx="31931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25FDC50-1FFC-4E53-AB10-60D75AB1D99E}"/>
              </a:ext>
            </a:extLst>
          </p:cNvPr>
          <p:cNvSpPr txBox="1"/>
          <p:nvPr/>
        </p:nvSpPr>
        <p:spPr>
          <a:xfrm>
            <a:off x="2265602" y="4916412"/>
            <a:ext cx="31931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76938AE-F891-4367-BE53-BB0E7D2DB0CF}"/>
              </a:ext>
            </a:extLst>
          </p:cNvPr>
          <p:cNvSpPr/>
          <p:nvPr/>
        </p:nvSpPr>
        <p:spPr>
          <a:xfrm>
            <a:off x="6871829" y="4342539"/>
            <a:ext cx="726222" cy="7728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1D03BE7-E0DD-42FE-B383-272FBBC57605}"/>
              </a:ext>
            </a:extLst>
          </p:cNvPr>
          <p:cNvCxnSpPr>
            <a:cxnSpLocks/>
          </p:cNvCxnSpPr>
          <p:nvPr/>
        </p:nvCxnSpPr>
        <p:spPr>
          <a:xfrm>
            <a:off x="3109480" y="3250896"/>
            <a:ext cx="3720135" cy="1384096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20AEA74-7547-4809-9ACB-F0738CDA0D07}"/>
              </a:ext>
            </a:extLst>
          </p:cNvPr>
          <p:cNvSpPr txBox="1"/>
          <p:nvPr/>
        </p:nvSpPr>
        <p:spPr>
          <a:xfrm>
            <a:off x="6129151" y="479729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7BCADB-CE48-4A07-9C9D-7D9C730252CE}"/>
              </a:ext>
            </a:extLst>
          </p:cNvPr>
          <p:cNvSpPr txBox="1"/>
          <p:nvPr/>
        </p:nvSpPr>
        <p:spPr>
          <a:xfrm>
            <a:off x="2570682" y="5470115"/>
            <a:ext cx="599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* You may need to ask your IT group to grant you special access through</a:t>
            </a:r>
          </a:p>
          <a:p>
            <a:r>
              <a:rPr lang="en-US" sz="1200" b="1" dirty="0"/>
              <a:t>   your site’s firewall to Box.  Justified as member of EFCOG SQA Working Group.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F07EDC0-B2A7-43C1-87CD-38297469D58D}"/>
              </a:ext>
            </a:extLst>
          </p:cNvPr>
          <p:cNvSpPr txBox="1"/>
          <p:nvPr/>
        </p:nvSpPr>
        <p:spPr>
          <a:xfrm>
            <a:off x="5154509" y="1668011"/>
            <a:ext cx="2429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97D634-0966-449F-AF85-ECBD67ACD45E}"/>
              </a:ext>
            </a:extLst>
          </p:cNvPr>
          <p:cNvSpPr txBox="1"/>
          <p:nvPr/>
        </p:nvSpPr>
        <p:spPr>
          <a:xfrm>
            <a:off x="8468571" y="2150574"/>
            <a:ext cx="31931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BEC9154-DB2B-4B49-8BB2-113C12CD9CC3}"/>
              </a:ext>
            </a:extLst>
          </p:cNvPr>
          <p:cNvSpPr txBox="1"/>
          <p:nvPr/>
        </p:nvSpPr>
        <p:spPr>
          <a:xfrm>
            <a:off x="6540471" y="4261721"/>
            <a:ext cx="31931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76544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0FDAC-3A9A-4E0C-B079-02325C33E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957" y="2686876"/>
            <a:ext cx="7543800" cy="2057400"/>
          </a:xfrm>
        </p:spPr>
        <p:txBody>
          <a:bodyPr vert="horz" lIns="68580" tIns="34290" rIns="68580" bIns="34290" rtlCol="0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+mn-lt"/>
                <a:cs typeface="+mn-cs"/>
              </a:rPr>
              <a:t>We do quality software,</a:t>
            </a:r>
          </a:p>
          <a:p>
            <a:pPr marL="0" indent="0" algn="ctr">
              <a:buNone/>
            </a:pPr>
            <a:r>
              <a:rPr lang="en-US" sz="3600" dirty="0">
                <a:latin typeface="+mn-lt"/>
                <a:cs typeface="+mn-cs"/>
              </a:rPr>
              <a:t>and we can prove it.</a:t>
            </a:r>
          </a:p>
          <a:p>
            <a:pPr marL="0" indent="0" algn="ctr">
              <a:buNone/>
            </a:pPr>
            <a:endParaRPr lang="en-US" sz="3600" dirty="0">
              <a:latin typeface="+mn-lt"/>
              <a:cs typeface="+mn-cs"/>
            </a:endParaRPr>
          </a:p>
          <a:p>
            <a:pPr marL="0" indent="0" algn="ctr">
              <a:buNone/>
            </a:pPr>
            <a:endParaRPr lang="en-US" sz="3600" dirty="0">
              <a:latin typeface="+mn-lt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9859E-5569-4311-ADF2-D7EC9BADF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186" y="1639778"/>
            <a:ext cx="397453" cy="41665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>
              <a:spcAft>
                <a:spcPts val="450"/>
              </a:spcAft>
              <a:defRPr/>
            </a:pPr>
            <a:fld id="{5FDF8C9E-CECF-4F38-B36D-F3DF315DDD67}" type="slidenum">
              <a:rPr lang="en-US" dirty="0">
                <a:solidFill>
                  <a:schemeClr val="tx1">
                    <a:lumMod val="65000"/>
                  </a:schemeClr>
                </a:solidFill>
              </a:rPr>
              <a:pPr>
                <a:spcAft>
                  <a:spcPts val="450"/>
                </a:spcAft>
                <a:defRPr/>
              </a:pPr>
              <a:t>16</a:t>
            </a:fld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2F050-CC8F-483C-97BC-4BF93634A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86" y="1246658"/>
            <a:ext cx="2758888" cy="912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CE9DB1-2750-4EB2-9C9E-F0FF36B24C27}"/>
              </a:ext>
            </a:extLst>
          </p:cNvPr>
          <p:cNvSpPr txBox="1"/>
          <p:nvPr/>
        </p:nvSpPr>
        <p:spPr>
          <a:xfrm>
            <a:off x="2107991" y="4672163"/>
            <a:ext cx="4569732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Chair: Vicki Pope (</a:t>
            </a:r>
            <a:r>
              <a:rPr lang="en-US" sz="1350" dirty="0" err="1"/>
              <a:t>pope13@llnl.gov</a:t>
            </a:r>
            <a:r>
              <a:rPr lang="en-US" sz="1350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Vice Chair: Teri Vincent (teri.vincent@cns.doe.gov)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Secretary: Marylou Apodaca (marapod@sandia.gov)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BE786-0029-4DA3-8E58-CD88E3259B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718"/>
          <a:stretch/>
        </p:blipFill>
        <p:spPr>
          <a:xfrm>
            <a:off x="394881" y="4425480"/>
            <a:ext cx="1565701" cy="118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44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AF198-CBEA-4519-90E5-5D3F13D9A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733" y="2142107"/>
            <a:ext cx="6345617" cy="3761411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900"/>
              </a:spcAft>
            </a:pPr>
            <a:r>
              <a:rPr lang="en-US" sz="2100" dirty="0">
                <a:solidFill>
                  <a:schemeClr val="tx1"/>
                </a:solidFill>
              </a:rPr>
              <a:t>Safety and Security Moments</a:t>
            </a:r>
          </a:p>
          <a:p>
            <a:pPr>
              <a:spcAft>
                <a:spcPts val="900"/>
              </a:spcAft>
            </a:pPr>
            <a:r>
              <a:rPr lang="en-US" sz="2100" dirty="0">
                <a:solidFill>
                  <a:schemeClr val="tx1"/>
                </a:solidFill>
              </a:rPr>
              <a:t>Announcements and Updates</a:t>
            </a:r>
          </a:p>
          <a:p>
            <a:pPr>
              <a:spcAft>
                <a:spcPts val="900"/>
              </a:spcAft>
            </a:pPr>
            <a:r>
              <a:rPr lang="en-US" sz="2100" dirty="0">
                <a:solidFill>
                  <a:schemeClr val="tx1"/>
                </a:solidFill>
              </a:rPr>
              <a:t>Briefing on SQA-Related Standards and Orders Matrix</a:t>
            </a:r>
          </a:p>
          <a:p>
            <a:pPr>
              <a:spcAft>
                <a:spcPts val="900"/>
              </a:spcAft>
            </a:pPr>
            <a:r>
              <a:rPr lang="en-US" sz="2100" dirty="0">
                <a:solidFill>
                  <a:schemeClr val="tx1"/>
                </a:solidFill>
              </a:rPr>
              <a:t>Task Group Updates &amp; Members</a:t>
            </a:r>
          </a:p>
          <a:p>
            <a:pPr>
              <a:spcAft>
                <a:spcPts val="900"/>
              </a:spcAft>
            </a:pPr>
            <a:r>
              <a:rPr lang="en-US" sz="2100" dirty="0">
                <a:solidFill>
                  <a:schemeClr val="tx1"/>
                </a:solidFill>
              </a:rPr>
              <a:t>Begin planning Spring Virtual Meeting Agenda</a:t>
            </a:r>
          </a:p>
          <a:p>
            <a:pPr>
              <a:spcAft>
                <a:spcPts val="900"/>
              </a:spcAft>
            </a:pPr>
            <a:r>
              <a:rPr lang="en-US" sz="2100" dirty="0">
                <a:solidFill>
                  <a:schemeClr val="tx1"/>
                </a:solidFill>
              </a:rPr>
              <a:t>Upcoming Events of Interest</a:t>
            </a:r>
          </a:p>
          <a:p>
            <a:pPr>
              <a:spcAft>
                <a:spcPts val="900"/>
              </a:spcAft>
            </a:pPr>
            <a:r>
              <a:rPr lang="en-US" sz="2100" dirty="0">
                <a:solidFill>
                  <a:schemeClr val="tx1"/>
                </a:solidFill>
              </a:rPr>
              <a:t>Next Steps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2DF6CB-B35D-43E4-B18D-A9B9E009A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5233" y="970620"/>
            <a:ext cx="4163210" cy="112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1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9144000" cy="6858000"/>
          </a:xfrm>
          <a:prstGeom prst="rect">
            <a:avLst/>
          </a:prstGeom>
          <a:blipFill dpi="0" rotWithShape="1">
            <a:blip r:embed="rId5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54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147" y="643464"/>
            <a:ext cx="3107873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190" y="806860"/>
            <a:ext cx="2859786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4682E7-2968-4523-B719-764F95CB9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369" y="1559768"/>
            <a:ext cx="2233711" cy="3444032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10 Ergonomics Dos and Don'ts for Those Now Working from Home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5994" y="640856"/>
            <a:ext cx="144018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11719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3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80449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11719" y="1286150"/>
            <a:ext cx="126873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Video 3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D10CE5D3-0832-41B8-8068-309AEEC1C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049" r="13736" b="-1"/>
          <a:stretch/>
        </p:blipFill>
        <p:spPr>
          <a:xfrm>
            <a:off x="4009927" y="1688028"/>
            <a:ext cx="4651679" cy="347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86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4">
            <a:extLst>
              <a:ext uri="{FF2B5EF4-FFF2-40B4-BE49-F238E27FC236}">
                <a16:creationId xmlns:a16="http://schemas.microsoft.com/office/drawing/2014/main" id="{09D6CD28-D147-4DC0-A5FF-335351C7D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20404030301010803"/>
              <a:ea typeface="+mn-ea"/>
              <a:cs typeface="+mn-cs"/>
            </a:endParaRPr>
          </a:p>
        </p:txBody>
      </p:sp>
      <p:sp>
        <p:nvSpPr>
          <p:cNvPr id="42" name="Rectangle 36">
            <a:extLst>
              <a:ext uri="{FF2B5EF4-FFF2-40B4-BE49-F238E27FC236}">
                <a16:creationId xmlns:a16="http://schemas.microsoft.com/office/drawing/2014/main" id="{4235D159-CFB7-44ED-953C-F0B3F46F5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892" y="4254637"/>
            <a:ext cx="8461207" cy="2146164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3" name="Rectangle 38">
            <a:extLst>
              <a:ext uri="{FF2B5EF4-FFF2-40B4-BE49-F238E27FC236}">
                <a16:creationId xmlns:a16="http://schemas.microsoft.com/office/drawing/2014/main" id="{BEFDD8FB-476D-4B1F-BFAA-B614F2F4F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53" y="4417891"/>
            <a:ext cx="8215884" cy="1819656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86DA7-E8A9-4DFF-8A1C-EE3C1AEB0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63" y="4619708"/>
            <a:ext cx="7760473" cy="127309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Ergonomic DON’Ts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CE3225-5CD8-4CEB-A06C-9446CE5DB22B}"/>
              </a:ext>
            </a:extLst>
          </p:cNvPr>
          <p:cNvSpPr/>
          <p:nvPr/>
        </p:nvSpPr>
        <p:spPr>
          <a:xfrm>
            <a:off x="283826" y="863348"/>
            <a:ext cx="1600389" cy="205164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B2AF9351-9CCC-4766-87A8-501A717BEC9D}"/>
              </a:ext>
            </a:extLst>
          </p:cNvPr>
          <p:cNvSpPr/>
          <p:nvPr/>
        </p:nvSpPr>
        <p:spPr>
          <a:xfrm>
            <a:off x="1101350" y="2479357"/>
            <a:ext cx="1526696" cy="1526696"/>
          </a:xfrm>
          <a:prstGeom prst="leftCircularArrow">
            <a:avLst>
              <a:gd name="adj1" fmla="val 3354"/>
              <a:gd name="adj2" fmla="val 414696"/>
              <a:gd name="adj3" fmla="val 2190206"/>
              <a:gd name="adj4" fmla="val 9024489"/>
              <a:gd name="adj5" fmla="val 3913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C0EB968-F63B-483F-A1C6-0ADB6DE9EE26}"/>
              </a:ext>
            </a:extLst>
          </p:cNvPr>
          <p:cNvSpPr/>
          <p:nvPr/>
        </p:nvSpPr>
        <p:spPr>
          <a:xfrm>
            <a:off x="324468" y="2603363"/>
            <a:ext cx="1527596" cy="950113"/>
          </a:xfrm>
          <a:custGeom>
            <a:avLst/>
            <a:gdLst>
              <a:gd name="connsiteX0" fmla="*/ 0 w 1205819"/>
              <a:gd name="connsiteY0" fmla="*/ 47951 h 479514"/>
              <a:gd name="connsiteX1" fmla="*/ 47951 w 1205819"/>
              <a:gd name="connsiteY1" fmla="*/ 0 h 479514"/>
              <a:gd name="connsiteX2" fmla="*/ 1157868 w 1205819"/>
              <a:gd name="connsiteY2" fmla="*/ 0 h 479514"/>
              <a:gd name="connsiteX3" fmla="*/ 1205819 w 1205819"/>
              <a:gd name="connsiteY3" fmla="*/ 47951 h 479514"/>
              <a:gd name="connsiteX4" fmla="*/ 1205819 w 1205819"/>
              <a:gd name="connsiteY4" fmla="*/ 431563 h 479514"/>
              <a:gd name="connsiteX5" fmla="*/ 1157868 w 1205819"/>
              <a:gd name="connsiteY5" fmla="*/ 479514 h 479514"/>
              <a:gd name="connsiteX6" fmla="*/ 47951 w 1205819"/>
              <a:gd name="connsiteY6" fmla="*/ 479514 h 479514"/>
              <a:gd name="connsiteX7" fmla="*/ 0 w 1205819"/>
              <a:gd name="connsiteY7" fmla="*/ 431563 h 479514"/>
              <a:gd name="connsiteX8" fmla="*/ 0 w 1205819"/>
              <a:gd name="connsiteY8" fmla="*/ 47951 h 47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5819" h="479514">
                <a:moveTo>
                  <a:pt x="0" y="47951"/>
                </a:moveTo>
                <a:cubicBezTo>
                  <a:pt x="0" y="21468"/>
                  <a:pt x="21468" y="0"/>
                  <a:pt x="47951" y="0"/>
                </a:cubicBezTo>
                <a:lnTo>
                  <a:pt x="1157868" y="0"/>
                </a:lnTo>
                <a:cubicBezTo>
                  <a:pt x="1184351" y="0"/>
                  <a:pt x="1205819" y="21468"/>
                  <a:pt x="1205819" y="47951"/>
                </a:cubicBezTo>
                <a:lnTo>
                  <a:pt x="1205819" y="431563"/>
                </a:lnTo>
                <a:cubicBezTo>
                  <a:pt x="1205819" y="458046"/>
                  <a:pt x="1184351" y="479514"/>
                  <a:pt x="1157868" y="479514"/>
                </a:cubicBezTo>
                <a:lnTo>
                  <a:pt x="47951" y="479514"/>
                </a:lnTo>
                <a:cubicBezTo>
                  <a:pt x="21468" y="479514"/>
                  <a:pt x="0" y="458046"/>
                  <a:pt x="0" y="431563"/>
                </a:cubicBezTo>
                <a:lnTo>
                  <a:pt x="0" y="479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094" tIns="26744" rIns="33094" bIns="26744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20404030301010803"/>
                <a:ea typeface="+mn-ea"/>
                <a:cs typeface="+mn-cs"/>
              </a:rPr>
              <a:t>DON'T hunch over your laptop. ...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CE01BF-2881-4FDF-8827-C81766183DF3}"/>
              </a:ext>
            </a:extLst>
          </p:cNvPr>
          <p:cNvSpPr/>
          <p:nvPr/>
        </p:nvSpPr>
        <p:spPr>
          <a:xfrm>
            <a:off x="2034927" y="1502118"/>
            <a:ext cx="1600389" cy="205135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4" name="Picture 43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CB2FB050-6673-4ACD-92D1-C43D8D9CC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53259" y="1657004"/>
            <a:ext cx="1316624" cy="1828799"/>
          </a:xfrm>
          <a:prstGeom prst="rect">
            <a:avLst/>
          </a:prstGeom>
        </p:spPr>
      </p:pic>
      <p:sp>
        <p:nvSpPr>
          <p:cNvPr id="13" name="Arrow: Circular 12">
            <a:extLst>
              <a:ext uri="{FF2B5EF4-FFF2-40B4-BE49-F238E27FC236}">
                <a16:creationId xmlns:a16="http://schemas.microsoft.com/office/drawing/2014/main" id="{F350FC7D-1DBB-4CE4-A540-7865E52B8EFD}"/>
              </a:ext>
            </a:extLst>
          </p:cNvPr>
          <p:cNvSpPr/>
          <p:nvPr/>
        </p:nvSpPr>
        <p:spPr>
          <a:xfrm>
            <a:off x="2841147" y="339193"/>
            <a:ext cx="1700033" cy="1700033"/>
          </a:xfrm>
          <a:prstGeom prst="circularArrow">
            <a:avLst>
              <a:gd name="adj1" fmla="val 3012"/>
              <a:gd name="adj2" fmla="val 369414"/>
              <a:gd name="adj3" fmla="val 19455074"/>
              <a:gd name="adj4" fmla="val 12575511"/>
              <a:gd name="adj5" fmla="val 3514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912CDED-EB6A-487D-80F4-5738E0DF3FF2}"/>
              </a:ext>
            </a:extLst>
          </p:cNvPr>
          <p:cNvSpPr/>
          <p:nvPr/>
        </p:nvSpPr>
        <p:spPr>
          <a:xfrm>
            <a:off x="2076469" y="863348"/>
            <a:ext cx="1526696" cy="876782"/>
          </a:xfrm>
          <a:custGeom>
            <a:avLst/>
            <a:gdLst>
              <a:gd name="connsiteX0" fmla="*/ 0 w 1205819"/>
              <a:gd name="connsiteY0" fmla="*/ 47951 h 479514"/>
              <a:gd name="connsiteX1" fmla="*/ 47951 w 1205819"/>
              <a:gd name="connsiteY1" fmla="*/ 0 h 479514"/>
              <a:gd name="connsiteX2" fmla="*/ 1157868 w 1205819"/>
              <a:gd name="connsiteY2" fmla="*/ 0 h 479514"/>
              <a:gd name="connsiteX3" fmla="*/ 1205819 w 1205819"/>
              <a:gd name="connsiteY3" fmla="*/ 47951 h 479514"/>
              <a:gd name="connsiteX4" fmla="*/ 1205819 w 1205819"/>
              <a:gd name="connsiteY4" fmla="*/ 431563 h 479514"/>
              <a:gd name="connsiteX5" fmla="*/ 1157868 w 1205819"/>
              <a:gd name="connsiteY5" fmla="*/ 479514 h 479514"/>
              <a:gd name="connsiteX6" fmla="*/ 47951 w 1205819"/>
              <a:gd name="connsiteY6" fmla="*/ 479514 h 479514"/>
              <a:gd name="connsiteX7" fmla="*/ 0 w 1205819"/>
              <a:gd name="connsiteY7" fmla="*/ 431563 h 479514"/>
              <a:gd name="connsiteX8" fmla="*/ 0 w 1205819"/>
              <a:gd name="connsiteY8" fmla="*/ 47951 h 47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5819" h="479514">
                <a:moveTo>
                  <a:pt x="0" y="47951"/>
                </a:moveTo>
                <a:cubicBezTo>
                  <a:pt x="0" y="21468"/>
                  <a:pt x="21468" y="0"/>
                  <a:pt x="47951" y="0"/>
                </a:cubicBezTo>
                <a:lnTo>
                  <a:pt x="1157868" y="0"/>
                </a:lnTo>
                <a:cubicBezTo>
                  <a:pt x="1184351" y="0"/>
                  <a:pt x="1205819" y="21468"/>
                  <a:pt x="1205819" y="47951"/>
                </a:cubicBezTo>
                <a:lnTo>
                  <a:pt x="1205819" y="431563"/>
                </a:lnTo>
                <a:cubicBezTo>
                  <a:pt x="1205819" y="458046"/>
                  <a:pt x="1184351" y="479514"/>
                  <a:pt x="1157868" y="479514"/>
                </a:cubicBezTo>
                <a:lnTo>
                  <a:pt x="47951" y="479514"/>
                </a:lnTo>
                <a:cubicBezTo>
                  <a:pt x="21468" y="479514"/>
                  <a:pt x="0" y="458046"/>
                  <a:pt x="0" y="431563"/>
                </a:cubicBezTo>
                <a:lnTo>
                  <a:pt x="0" y="479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094" tIns="26744" rIns="33094" bIns="26744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20404030301010803"/>
                <a:ea typeface="+mn-ea"/>
                <a:cs typeface="+mn-cs"/>
              </a:rPr>
              <a:t>DON'T give up on your current chair. ...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855D4E-ABF8-4792-9D3D-1FEDB303A535}"/>
              </a:ext>
            </a:extLst>
          </p:cNvPr>
          <p:cNvSpPr/>
          <p:nvPr/>
        </p:nvSpPr>
        <p:spPr>
          <a:xfrm>
            <a:off x="3786028" y="863348"/>
            <a:ext cx="1600389" cy="205164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Shape 22">
            <a:extLst>
              <a:ext uri="{FF2B5EF4-FFF2-40B4-BE49-F238E27FC236}">
                <a16:creationId xmlns:a16="http://schemas.microsoft.com/office/drawing/2014/main" id="{14CEFC4B-FAF8-4537-B849-47753A90FF13}"/>
              </a:ext>
            </a:extLst>
          </p:cNvPr>
          <p:cNvSpPr/>
          <p:nvPr/>
        </p:nvSpPr>
        <p:spPr>
          <a:xfrm>
            <a:off x="4570500" y="2487021"/>
            <a:ext cx="1526696" cy="1526696"/>
          </a:xfrm>
          <a:prstGeom prst="leftCircularArrow">
            <a:avLst>
              <a:gd name="adj1" fmla="val 3354"/>
              <a:gd name="adj2" fmla="val 414696"/>
              <a:gd name="adj3" fmla="val 2190206"/>
              <a:gd name="adj4" fmla="val 9024489"/>
              <a:gd name="adj5" fmla="val 3913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E3CB861-21CB-4D51-9CF2-CBBA82FDBAE3}"/>
              </a:ext>
            </a:extLst>
          </p:cNvPr>
          <p:cNvSpPr/>
          <p:nvPr/>
        </p:nvSpPr>
        <p:spPr>
          <a:xfrm>
            <a:off x="3826670" y="2603363"/>
            <a:ext cx="1527596" cy="950113"/>
          </a:xfrm>
          <a:custGeom>
            <a:avLst/>
            <a:gdLst>
              <a:gd name="connsiteX0" fmla="*/ 0 w 1205819"/>
              <a:gd name="connsiteY0" fmla="*/ 47951 h 479514"/>
              <a:gd name="connsiteX1" fmla="*/ 47951 w 1205819"/>
              <a:gd name="connsiteY1" fmla="*/ 0 h 479514"/>
              <a:gd name="connsiteX2" fmla="*/ 1157868 w 1205819"/>
              <a:gd name="connsiteY2" fmla="*/ 0 h 479514"/>
              <a:gd name="connsiteX3" fmla="*/ 1205819 w 1205819"/>
              <a:gd name="connsiteY3" fmla="*/ 47951 h 479514"/>
              <a:gd name="connsiteX4" fmla="*/ 1205819 w 1205819"/>
              <a:gd name="connsiteY4" fmla="*/ 431563 h 479514"/>
              <a:gd name="connsiteX5" fmla="*/ 1157868 w 1205819"/>
              <a:gd name="connsiteY5" fmla="*/ 479514 h 479514"/>
              <a:gd name="connsiteX6" fmla="*/ 47951 w 1205819"/>
              <a:gd name="connsiteY6" fmla="*/ 479514 h 479514"/>
              <a:gd name="connsiteX7" fmla="*/ 0 w 1205819"/>
              <a:gd name="connsiteY7" fmla="*/ 431563 h 479514"/>
              <a:gd name="connsiteX8" fmla="*/ 0 w 1205819"/>
              <a:gd name="connsiteY8" fmla="*/ 47951 h 47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5819" h="479514">
                <a:moveTo>
                  <a:pt x="0" y="47951"/>
                </a:moveTo>
                <a:cubicBezTo>
                  <a:pt x="0" y="21468"/>
                  <a:pt x="21468" y="0"/>
                  <a:pt x="47951" y="0"/>
                </a:cubicBezTo>
                <a:lnTo>
                  <a:pt x="1157868" y="0"/>
                </a:lnTo>
                <a:cubicBezTo>
                  <a:pt x="1184351" y="0"/>
                  <a:pt x="1205819" y="21468"/>
                  <a:pt x="1205819" y="47951"/>
                </a:cubicBezTo>
                <a:lnTo>
                  <a:pt x="1205819" y="431563"/>
                </a:lnTo>
                <a:cubicBezTo>
                  <a:pt x="1205819" y="458046"/>
                  <a:pt x="1184351" y="479514"/>
                  <a:pt x="1157868" y="479514"/>
                </a:cubicBezTo>
                <a:lnTo>
                  <a:pt x="47951" y="479514"/>
                </a:lnTo>
                <a:cubicBezTo>
                  <a:pt x="21468" y="479514"/>
                  <a:pt x="0" y="458046"/>
                  <a:pt x="0" y="431563"/>
                </a:cubicBezTo>
                <a:lnTo>
                  <a:pt x="0" y="479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094" tIns="26744" rIns="33094" bIns="26744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20404030301010803"/>
                <a:ea typeface="+mn-ea"/>
                <a:cs typeface="+mn-cs"/>
              </a:rPr>
              <a:t>DON'T let your feet dangle. ...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CF82721-D34A-49F8-B812-E04615490CC7}"/>
              </a:ext>
            </a:extLst>
          </p:cNvPr>
          <p:cNvSpPr/>
          <p:nvPr/>
        </p:nvSpPr>
        <p:spPr>
          <a:xfrm>
            <a:off x="5537129" y="1502118"/>
            <a:ext cx="1600389" cy="205135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Arrow: Circular 31">
            <a:extLst>
              <a:ext uri="{FF2B5EF4-FFF2-40B4-BE49-F238E27FC236}">
                <a16:creationId xmlns:a16="http://schemas.microsoft.com/office/drawing/2014/main" id="{CAE567CD-8742-4355-9E13-FFCD7EB1D148}"/>
              </a:ext>
            </a:extLst>
          </p:cNvPr>
          <p:cNvSpPr/>
          <p:nvPr/>
        </p:nvSpPr>
        <p:spPr>
          <a:xfrm>
            <a:off x="6343349" y="389070"/>
            <a:ext cx="1700033" cy="1700033"/>
          </a:xfrm>
          <a:prstGeom prst="circularArrow">
            <a:avLst>
              <a:gd name="adj1" fmla="val 3012"/>
              <a:gd name="adj2" fmla="val 369415"/>
              <a:gd name="adj3" fmla="val 19455074"/>
              <a:gd name="adj4" fmla="val 12575511"/>
              <a:gd name="adj5" fmla="val 3514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24521ED-6F0F-469E-BCBF-A0ACE92D5499}"/>
              </a:ext>
            </a:extLst>
          </p:cNvPr>
          <p:cNvSpPr/>
          <p:nvPr/>
        </p:nvSpPr>
        <p:spPr>
          <a:xfrm>
            <a:off x="5578671" y="863348"/>
            <a:ext cx="1526696" cy="876782"/>
          </a:xfrm>
          <a:custGeom>
            <a:avLst/>
            <a:gdLst>
              <a:gd name="connsiteX0" fmla="*/ 0 w 1205819"/>
              <a:gd name="connsiteY0" fmla="*/ 47951 h 479514"/>
              <a:gd name="connsiteX1" fmla="*/ 47951 w 1205819"/>
              <a:gd name="connsiteY1" fmla="*/ 0 h 479514"/>
              <a:gd name="connsiteX2" fmla="*/ 1157868 w 1205819"/>
              <a:gd name="connsiteY2" fmla="*/ 0 h 479514"/>
              <a:gd name="connsiteX3" fmla="*/ 1205819 w 1205819"/>
              <a:gd name="connsiteY3" fmla="*/ 47951 h 479514"/>
              <a:gd name="connsiteX4" fmla="*/ 1205819 w 1205819"/>
              <a:gd name="connsiteY4" fmla="*/ 431563 h 479514"/>
              <a:gd name="connsiteX5" fmla="*/ 1157868 w 1205819"/>
              <a:gd name="connsiteY5" fmla="*/ 479514 h 479514"/>
              <a:gd name="connsiteX6" fmla="*/ 47951 w 1205819"/>
              <a:gd name="connsiteY6" fmla="*/ 479514 h 479514"/>
              <a:gd name="connsiteX7" fmla="*/ 0 w 1205819"/>
              <a:gd name="connsiteY7" fmla="*/ 431563 h 479514"/>
              <a:gd name="connsiteX8" fmla="*/ 0 w 1205819"/>
              <a:gd name="connsiteY8" fmla="*/ 47951 h 47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5819" h="479514">
                <a:moveTo>
                  <a:pt x="0" y="47951"/>
                </a:moveTo>
                <a:cubicBezTo>
                  <a:pt x="0" y="21468"/>
                  <a:pt x="21468" y="0"/>
                  <a:pt x="47951" y="0"/>
                </a:cubicBezTo>
                <a:lnTo>
                  <a:pt x="1157868" y="0"/>
                </a:lnTo>
                <a:cubicBezTo>
                  <a:pt x="1184351" y="0"/>
                  <a:pt x="1205819" y="21468"/>
                  <a:pt x="1205819" y="47951"/>
                </a:cubicBezTo>
                <a:lnTo>
                  <a:pt x="1205819" y="431563"/>
                </a:lnTo>
                <a:cubicBezTo>
                  <a:pt x="1205819" y="458046"/>
                  <a:pt x="1184351" y="479514"/>
                  <a:pt x="1157868" y="479514"/>
                </a:cubicBezTo>
                <a:lnTo>
                  <a:pt x="47951" y="479514"/>
                </a:lnTo>
                <a:cubicBezTo>
                  <a:pt x="21468" y="479514"/>
                  <a:pt x="0" y="458046"/>
                  <a:pt x="0" y="431563"/>
                </a:cubicBezTo>
                <a:lnTo>
                  <a:pt x="0" y="479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094" tIns="26744" rIns="33094" bIns="26744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20404030301010803"/>
                <a:ea typeface="+mn-ea"/>
                <a:cs typeface="+mn-cs"/>
              </a:rPr>
              <a:t>DON'T turn your couch into a workstation. ...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3F71370-700E-46C0-9A5D-6CACC54D3579}"/>
              </a:ext>
            </a:extLst>
          </p:cNvPr>
          <p:cNvSpPr/>
          <p:nvPr/>
        </p:nvSpPr>
        <p:spPr>
          <a:xfrm>
            <a:off x="7288230" y="863348"/>
            <a:ext cx="1600389" cy="205164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4" name="Picture 53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1594EE00-2B87-4BA7-9747-E05E63A3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2" t="15749" b="-1"/>
          <a:stretch/>
        </p:blipFill>
        <p:spPr>
          <a:xfrm>
            <a:off x="7410038" y="1041721"/>
            <a:ext cx="1338554" cy="1565656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9512972-7A0D-46B0-AD5F-591B2B376503}"/>
              </a:ext>
            </a:extLst>
          </p:cNvPr>
          <p:cNvSpPr/>
          <p:nvPr/>
        </p:nvSpPr>
        <p:spPr>
          <a:xfrm>
            <a:off x="7328872" y="2603363"/>
            <a:ext cx="1527596" cy="950113"/>
          </a:xfrm>
          <a:custGeom>
            <a:avLst/>
            <a:gdLst>
              <a:gd name="connsiteX0" fmla="*/ 0 w 1205819"/>
              <a:gd name="connsiteY0" fmla="*/ 47951 h 479514"/>
              <a:gd name="connsiteX1" fmla="*/ 47951 w 1205819"/>
              <a:gd name="connsiteY1" fmla="*/ 0 h 479514"/>
              <a:gd name="connsiteX2" fmla="*/ 1157868 w 1205819"/>
              <a:gd name="connsiteY2" fmla="*/ 0 h 479514"/>
              <a:gd name="connsiteX3" fmla="*/ 1205819 w 1205819"/>
              <a:gd name="connsiteY3" fmla="*/ 47951 h 479514"/>
              <a:gd name="connsiteX4" fmla="*/ 1205819 w 1205819"/>
              <a:gd name="connsiteY4" fmla="*/ 431563 h 479514"/>
              <a:gd name="connsiteX5" fmla="*/ 1157868 w 1205819"/>
              <a:gd name="connsiteY5" fmla="*/ 479514 h 479514"/>
              <a:gd name="connsiteX6" fmla="*/ 47951 w 1205819"/>
              <a:gd name="connsiteY6" fmla="*/ 479514 h 479514"/>
              <a:gd name="connsiteX7" fmla="*/ 0 w 1205819"/>
              <a:gd name="connsiteY7" fmla="*/ 431563 h 479514"/>
              <a:gd name="connsiteX8" fmla="*/ 0 w 1205819"/>
              <a:gd name="connsiteY8" fmla="*/ 47951 h 47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5819" h="479514">
                <a:moveTo>
                  <a:pt x="0" y="47951"/>
                </a:moveTo>
                <a:cubicBezTo>
                  <a:pt x="0" y="21468"/>
                  <a:pt x="21468" y="0"/>
                  <a:pt x="47951" y="0"/>
                </a:cubicBezTo>
                <a:lnTo>
                  <a:pt x="1157868" y="0"/>
                </a:lnTo>
                <a:cubicBezTo>
                  <a:pt x="1184351" y="0"/>
                  <a:pt x="1205819" y="21468"/>
                  <a:pt x="1205819" y="47951"/>
                </a:cubicBezTo>
                <a:lnTo>
                  <a:pt x="1205819" y="431563"/>
                </a:lnTo>
                <a:cubicBezTo>
                  <a:pt x="1205819" y="458046"/>
                  <a:pt x="1184351" y="479514"/>
                  <a:pt x="1157868" y="479514"/>
                </a:cubicBezTo>
                <a:lnTo>
                  <a:pt x="47951" y="479514"/>
                </a:lnTo>
                <a:cubicBezTo>
                  <a:pt x="21468" y="479514"/>
                  <a:pt x="0" y="458046"/>
                  <a:pt x="0" y="431563"/>
                </a:cubicBezTo>
                <a:lnTo>
                  <a:pt x="0" y="479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094" tIns="26744" rIns="33094" bIns="26744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20404030301010803"/>
                <a:ea typeface="+mn-ea"/>
                <a:cs typeface="+mn-cs"/>
              </a:rPr>
              <a:t>DON’T skip lunch. …</a:t>
            </a:r>
          </a:p>
        </p:txBody>
      </p:sp>
      <p:pic>
        <p:nvPicPr>
          <p:cNvPr id="46" name="Picture 45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17A7A0D7-65F6-4080-B456-305316C730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492" t="1" r="12489" b="-2"/>
          <a:stretch/>
        </p:blipFill>
        <p:spPr>
          <a:xfrm>
            <a:off x="337153" y="1184661"/>
            <a:ext cx="1497494" cy="1187070"/>
          </a:xfrm>
          <a:prstGeom prst="rect">
            <a:avLst/>
          </a:prstGeom>
        </p:spPr>
      </p:pic>
      <p:pic>
        <p:nvPicPr>
          <p:cNvPr id="50" name="Picture 49" descr="A pair of feet in ice skates&#10;&#10;Description automatically generated with low confidence">
            <a:extLst>
              <a:ext uri="{FF2B5EF4-FFF2-40B4-BE49-F238E27FC236}">
                <a16:creationId xmlns:a16="http://schemas.microsoft.com/office/drawing/2014/main" id="{4C209CEB-16BE-43A9-B4E1-A456E4EB3D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t="134" r="15131"/>
          <a:stretch/>
        </p:blipFill>
        <p:spPr>
          <a:xfrm>
            <a:off x="3858365" y="1224607"/>
            <a:ext cx="1464144" cy="1122505"/>
          </a:xfrm>
          <a:prstGeom prst="rect">
            <a:avLst/>
          </a:prstGeom>
        </p:spPr>
      </p:pic>
      <p:pic>
        <p:nvPicPr>
          <p:cNvPr id="52" name="Picture 51" descr="A picture containing person, indoor, mammal&#10;&#10;Description automatically generated">
            <a:extLst>
              <a:ext uri="{FF2B5EF4-FFF2-40B4-BE49-F238E27FC236}">
                <a16:creationId xmlns:a16="http://schemas.microsoft.com/office/drawing/2014/main" id="{5D720453-D3D8-42B5-99B6-F95A9D97B3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632" y="1938482"/>
            <a:ext cx="1523802" cy="130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10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204040303010108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22" y="237744"/>
            <a:ext cx="33146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614" y="466344"/>
            <a:ext cx="2969514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97184C-33CE-434E-A70D-253094EA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80" y="875324"/>
            <a:ext cx="2652382" cy="509352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Ergonomic</a:t>
            </a:r>
            <a:br>
              <a:rPr lang="en-US" sz="3800" dirty="0">
                <a:solidFill>
                  <a:schemeClr val="bg1"/>
                </a:solidFill>
              </a:rPr>
            </a:br>
            <a:r>
              <a:rPr lang="en-US" sz="3800" dirty="0">
                <a:solidFill>
                  <a:schemeClr val="bg1"/>
                </a:solidFill>
              </a:rPr>
              <a:t>DOs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6039EB-A257-4246-BE0A-6AFF151E0304}"/>
              </a:ext>
            </a:extLst>
          </p:cNvPr>
          <p:cNvGrpSpPr/>
          <p:nvPr/>
        </p:nvGrpSpPr>
        <p:grpSpPr>
          <a:xfrm>
            <a:off x="3808726" y="247508"/>
            <a:ext cx="4986660" cy="1222997"/>
            <a:chOff x="3808726" y="295918"/>
            <a:chExt cx="4986660" cy="14354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2A3DAA-7232-4AC8-9741-E145399701DF}"/>
                </a:ext>
              </a:extLst>
            </p:cNvPr>
            <p:cNvSpPr/>
            <p:nvPr/>
          </p:nvSpPr>
          <p:spPr>
            <a:xfrm>
              <a:off x="3808726" y="295918"/>
              <a:ext cx="4986660" cy="14354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20404030301010803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D2D9F88-2A22-4FB4-9958-645E5E79CA6A}"/>
                </a:ext>
              </a:extLst>
            </p:cNvPr>
            <p:cNvGrpSpPr/>
            <p:nvPr/>
          </p:nvGrpSpPr>
          <p:grpSpPr>
            <a:xfrm>
              <a:off x="3961925" y="344345"/>
              <a:ext cx="4680262" cy="1338557"/>
              <a:chOff x="4093284" y="295937"/>
              <a:chExt cx="4680262" cy="1338557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88CFB9A6-67B2-470A-B181-7260F6289532}"/>
                  </a:ext>
                </a:extLst>
              </p:cNvPr>
              <p:cNvSpPr/>
              <p:nvPr/>
            </p:nvSpPr>
            <p:spPr>
              <a:xfrm>
                <a:off x="5593444" y="620321"/>
                <a:ext cx="3180102" cy="689788"/>
              </a:xfrm>
              <a:custGeom>
                <a:avLst/>
                <a:gdLst>
                  <a:gd name="connsiteX0" fmla="*/ 0 w 1935330"/>
                  <a:gd name="connsiteY0" fmla="*/ 0 h 821049"/>
                  <a:gd name="connsiteX1" fmla="*/ 1935330 w 1935330"/>
                  <a:gd name="connsiteY1" fmla="*/ 0 h 821049"/>
                  <a:gd name="connsiteX2" fmla="*/ 1935330 w 1935330"/>
                  <a:gd name="connsiteY2" fmla="*/ 821049 h 821049"/>
                  <a:gd name="connsiteX3" fmla="*/ 0 w 1935330"/>
                  <a:gd name="connsiteY3" fmla="*/ 821049 h 821049"/>
                  <a:gd name="connsiteX4" fmla="*/ 0 w 1935330"/>
                  <a:gd name="connsiteY4" fmla="*/ 0 h 821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5330" h="821049">
                    <a:moveTo>
                      <a:pt x="0" y="0"/>
                    </a:moveTo>
                    <a:lnTo>
                      <a:pt x="1935330" y="0"/>
                    </a:lnTo>
                    <a:lnTo>
                      <a:pt x="1935330" y="821049"/>
                    </a:lnTo>
                    <a:lnTo>
                      <a:pt x="0" y="8210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l" defTabSz="8001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Gill Sans MT" panose="02020404030301010803"/>
                    <a:ea typeface="+mn-ea"/>
                    <a:cs typeface="+mn-cs"/>
                  </a:rPr>
                  <a:t>DO customize a space to fit you…</a:t>
                </a:r>
              </a:p>
            </p:txBody>
          </p:sp>
          <p:pic>
            <p:nvPicPr>
              <p:cNvPr id="14" name="Picture 13" descr="A person sitting at a table&#10;&#10;Description automatically generated with medium confidence">
                <a:extLst>
                  <a:ext uri="{FF2B5EF4-FFF2-40B4-BE49-F238E27FC236}">
                    <a16:creationId xmlns:a16="http://schemas.microsoft.com/office/drawing/2014/main" id="{5A589A82-3921-483A-9B26-E61A9A4DD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3284" y="295937"/>
                <a:ext cx="1074114" cy="133855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C5DEF7-CA29-4734-8A7F-59C5F9C9D0B9}"/>
              </a:ext>
            </a:extLst>
          </p:cNvPr>
          <p:cNvGrpSpPr/>
          <p:nvPr/>
        </p:nvGrpSpPr>
        <p:grpSpPr>
          <a:xfrm>
            <a:off x="3808726" y="1572218"/>
            <a:ext cx="4986660" cy="1222997"/>
            <a:chOff x="3808726" y="1629784"/>
            <a:chExt cx="4986660" cy="122299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E94AD8-AE3E-44CD-BEF2-A25DF1CD9254}"/>
                </a:ext>
              </a:extLst>
            </p:cNvPr>
            <p:cNvSpPr/>
            <p:nvPr/>
          </p:nvSpPr>
          <p:spPr>
            <a:xfrm>
              <a:off x="3808726" y="1629784"/>
              <a:ext cx="4986660" cy="122299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20404030301010803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1BBA415-5F85-4197-BE63-3D625EFA7E7B}"/>
                </a:ext>
              </a:extLst>
            </p:cNvPr>
            <p:cNvGrpSpPr/>
            <p:nvPr/>
          </p:nvGrpSpPr>
          <p:grpSpPr>
            <a:xfrm>
              <a:off x="4049619" y="1677505"/>
              <a:ext cx="4504875" cy="1127555"/>
              <a:chOff x="4060377" y="1700709"/>
              <a:chExt cx="4504875" cy="1127555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10F4455-DAA7-4418-B412-EE40C023BCB6}"/>
                  </a:ext>
                </a:extLst>
              </p:cNvPr>
              <p:cNvSpPr/>
              <p:nvPr/>
            </p:nvSpPr>
            <p:spPr>
              <a:xfrm>
                <a:off x="4060377" y="1958575"/>
                <a:ext cx="3349092" cy="611823"/>
              </a:xfrm>
              <a:custGeom>
                <a:avLst/>
                <a:gdLst>
                  <a:gd name="connsiteX0" fmla="*/ 0 w 1935330"/>
                  <a:gd name="connsiteY0" fmla="*/ 0 h 821049"/>
                  <a:gd name="connsiteX1" fmla="*/ 1935330 w 1935330"/>
                  <a:gd name="connsiteY1" fmla="*/ 0 h 821049"/>
                  <a:gd name="connsiteX2" fmla="*/ 1935330 w 1935330"/>
                  <a:gd name="connsiteY2" fmla="*/ 821049 h 821049"/>
                  <a:gd name="connsiteX3" fmla="*/ 0 w 1935330"/>
                  <a:gd name="connsiteY3" fmla="*/ 821049 h 821049"/>
                  <a:gd name="connsiteX4" fmla="*/ 0 w 1935330"/>
                  <a:gd name="connsiteY4" fmla="*/ 0 h 821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5330" h="821049">
                    <a:moveTo>
                      <a:pt x="0" y="0"/>
                    </a:moveTo>
                    <a:lnTo>
                      <a:pt x="1935330" y="0"/>
                    </a:lnTo>
                    <a:lnTo>
                      <a:pt x="1935330" y="821049"/>
                    </a:lnTo>
                    <a:lnTo>
                      <a:pt x="0" y="8210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l" defTabSz="8001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Gill Sans MT" panose="02020404030301010803"/>
                    <a:ea typeface="+mn-ea"/>
                    <a:cs typeface="+mn-cs"/>
                  </a:rPr>
                  <a:t>DO use an office chair if possible... </a:t>
                </a:r>
              </a:p>
            </p:txBody>
          </p:sp>
          <p:pic>
            <p:nvPicPr>
              <p:cNvPr id="19" name="Picture 18" descr="A black office chair&#10;&#10;Description automatically generated with medium confidence">
                <a:extLst>
                  <a:ext uri="{FF2B5EF4-FFF2-40B4-BE49-F238E27FC236}">
                    <a16:creationId xmlns:a16="http://schemas.microsoft.com/office/drawing/2014/main" id="{0F6DD7FB-3DBF-49DF-A38F-0E4D5FECA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flipH="1">
                <a:off x="7487321" y="1700709"/>
                <a:ext cx="1077931" cy="1127555"/>
              </a:xfrm>
              <a:prstGeom prst="rect">
                <a:avLst/>
              </a:prstGeom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99F7F8-78D7-4067-8122-82BD8F40A1C6}"/>
              </a:ext>
            </a:extLst>
          </p:cNvPr>
          <p:cNvGrpSpPr/>
          <p:nvPr/>
        </p:nvGrpSpPr>
        <p:grpSpPr>
          <a:xfrm>
            <a:off x="3808726" y="2896928"/>
            <a:ext cx="4986660" cy="1194489"/>
            <a:chOff x="3808726" y="2922754"/>
            <a:chExt cx="4986660" cy="11944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CFB6D4-7ED6-4655-B93E-C0CABF16370B}"/>
                </a:ext>
              </a:extLst>
            </p:cNvPr>
            <p:cNvSpPr/>
            <p:nvPr/>
          </p:nvSpPr>
          <p:spPr>
            <a:xfrm>
              <a:off x="3808726" y="2922754"/>
              <a:ext cx="4986660" cy="119448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20404030301010803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C41643B-B875-45B3-9C9B-9E36987B5BCE}"/>
                </a:ext>
              </a:extLst>
            </p:cNvPr>
            <p:cNvSpPr/>
            <p:nvPr/>
          </p:nvSpPr>
          <p:spPr>
            <a:xfrm>
              <a:off x="6477921" y="3103792"/>
              <a:ext cx="2317465" cy="832414"/>
            </a:xfrm>
            <a:custGeom>
              <a:avLst/>
              <a:gdLst>
                <a:gd name="connsiteX0" fmla="*/ 0 w 1935330"/>
                <a:gd name="connsiteY0" fmla="*/ 0 h 821049"/>
                <a:gd name="connsiteX1" fmla="*/ 1935330 w 1935330"/>
                <a:gd name="connsiteY1" fmla="*/ 0 h 821049"/>
                <a:gd name="connsiteX2" fmla="*/ 1935330 w 1935330"/>
                <a:gd name="connsiteY2" fmla="*/ 821049 h 821049"/>
                <a:gd name="connsiteX3" fmla="*/ 0 w 1935330"/>
                <a:gd name="connsiteY3" fmla="*/ 821049 h 821049"/>
                <a:gd name="connsiteX4" fmla="*/ 0 w 1935330"/>
                <a:gd name="connsiteY4" fmla="*/ 0 h 82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330" h="821049">
                  <a:moveTo>
                    <a:pt x="0" y="0"/>
                  </a:moveTo>
                  <a:lnTo>
                    <a:pt x="1935330" y="0"/>
                  </a:lnTo>
                  <a:lnTo>
                    <a:pt x="1935330" y="821049"/>
                  </a:lnTo>
                  <a:lnTo>
                    <a:pt x="0" y="8210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Gill Sans MT" panose="02020404030301010803"/>
                  <a:ea typeface="+mn-ea"/>
                  <a:cs typeface="+mn-cs"/>
                </a:rPr>
                <a:t>DO stay hydrated…</a:t>
              </a:r>
            </a:p>
          </p:txBody>
        </p:sp>
        <p:pic>
          <p:nvPicPr>
            <p:cNvPr id="27" name="Picture 26" descr="A person holding a baby&#10;&#10;Description automatically generated with low confidence">
              <a:extLst>
                <a:ext uri="{FF2B5EF4-FFF2-40B4-BE49-F238E27FC236}">
                  <a16:creationId xmlns:a16="http://schemas.microsoft.com/office/drawing/2014/main" id="{49A704A4-BAE9-4DD4-9C95-78A805F02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3894" y="2966021"/>
              <a:ext cx="1855694" cy="110795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BA6EA1-9546-482C-902E-6D0435A97101}"/>
              </a:ext>
            </a:extLst>
          </p:cNvPr>
          <p:cNvGrpSpPr/>
          <p:nvPr/>
        </p:nvGrpSpPr>
        <p:grpSpPr>
          <a:xfrm>
            <a:off x="3808726" y="4193130"/>
            <a:ext cx="4986660" cy="1178180"/>
            <a:chOff x="3808726" y="4187216"/>
            <a:chExt cx="4986660" cy="117818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46C7C3-03F9-43EB-A7D0-8610EFD427A0}"/>
                </a:ext>
              </a:extLst>
            </p:cNvPr>
            <p:cNvSpPr/>
            <p:nvPr/>
          </p:nvSpPr>
          <p:spPr>
            <a:xfrm>
              <a:off x="3808726" y="4187216"/>
              <a:ext cx="4986660" cy="11781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20404030301010803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5F7D18A-A044-43BC-892A-F12BD23B6DB2}"/>
                </a:ext>
              </a:extLst>
            </p:cNvPr>
            <p:cNvSpPr/>
            <p:nvPr/>
          </p:nvSpPr>
          <p:spPr>
            <a:xfrm>
              <a:off x="3971246" y="4365782"/>
              <a:ext cx="2471932" cy="821049"/>
            </a:xfrm>
            <a:custGeom>
              <a:avLst/>
              <a:gdLst>
                <a:gd name="connsiteX0" fmla="*/ 0 w 1935330"/>
                <a:gd name="connsiteY0" fmla="*/ 0 h 821049"/>
                <a:gd name="connsiteX1" fmla="*/ 1935330 w 1935330"/>
                <a:gd name="connsiteY1" fmla="*/ 0 h 821049"/>
                <a:gd name="connsiteX2" fmla="*/ 1935330 w 1935330"/>
                <a:gd name="connsiteY2" fmla="*/ 821049 h 821049"/>
                <a:gd name="connsiteX3" fmla="*/ 0 w 1935330"/>
                <a:gd name="connsiteY3" fmla="*/ 821049 h 821049"/>
                <a:gd name="connsiteX4" fmla="*/ 0 w 1935330"/>
                <a:gd name="connsiteY4" fmla="*/ 0 h 82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330" h="821049">
                  <a:moveTo>
                    <a:pt x="0" y="0"/>
                  </a:moveTo>
                  <a:lnTo>
                    <a:pt x="1935330" y="0"/>
                  </a:lnTo>
                  <a:lnTo>
                    <a:pt x="1935330" y="821049"/>
                  </a:lnTo>
                  <a:lnTo>
                    <a:pt x="0" y="8210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Gill Sans MT" panose="02020404030301010803"/>
                  <a:ea typeface="+mn-ea"/>
                  <a:cs typeface="+mn-cs"/>
                </a:rPr>
                <a:t>DO follow the 20/20/20 rule... </a:t>
              </a:r>
            </a:p>
          </p:txBody>
        </p:sp>
        <p:pic>
          <p:nvPicPr>
            <p:cNvPr id="33" name="Picture 32" descr="A pair of people holding tennis rackets&#10;&#10;Description automatically generated with low confidence">
              <a:extLst>
                <a:ext uri="{FF2B5EF4-FFF2-40B4-BE49-F238E27FC236}">
                  <a16:creationId xmlns:a16="http://schemas.microsoft.com/office/drawing/2014/main" id="{B6876041-8FCE-40EE-A5B2-85E6F1F22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b="11363"/>
            <a:stretch/>
          </p:blipFill>
          <p:spPr>
            <a:xfrm>
              <a:off x="6707393" y="4260044"/>
              <a:ext cx="1979262" cy="103252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8439E6-759E-442A-926D-EAA1D6716D7E}"/>
              </a:ext>
            </a:extLst>
          </p:cNvPr>
          <p:cNvGrpSpPr/>
          <p:nvPr/>
        </p:nvGrpSpPr>
        <p:grpSpPr>
          <a:xfrm>
            <a:off x="3808726" y="5473022"/>
            <a:ext cx="4986660" cy="1125972"/>
            <a:chOff x="3808726" y="5435369"/>
            <a:chExt cx="4986660" cy="112597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6F04C1E-E9D2-4530-A62D-E8238233D249}"/>
                </a:ext>
              </a:extLst>
            </p:cNvPr>
            <p:cNvSpPr/>
            <p:nvPr/>
          </p:nvSpPr>
          <p:spPr>
            <a:xfrm>
              <a:off x="3808726" y="5435369"/>
              <a:ext cx="4986660" cy="112597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20404030301010803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90849EF-E0C9-4162-AA9C-3B900B467D51}"/>
                </a:ext>
              </a:extLst>
            </p:cNvPr>
            <p:cNvSpPr/>
            <p:nvPr/>
          </p:nvSpPr>
          <p:spPr>
            <a:xfrm>
              <a:off x="4055407" y="5731060"/>
              <a:ext cx="2675722" cy="534591"/>
            </a:xfrm>
            <a:custGeom>
              <a:avLst/>
              <a:gdLst>
                <a:gd name="connsiteX0" fmla="*/ 0 w 1935330"/>
                <a:gd name="connsiteY0" fmla="*/ 0 h 821049"/>
                <a:gd name="connsiteX1" fmla="*/ 1935330 w 1935330"/>
                <a:gd name="connsiteY1" fmla="*/ 0 h 821049"/>
                <a:gd name="connsiteX2" fmla="*/ 1935330 w 1935330"/>
                <a:gd name="connsiteY2" fmla="*/ 821049 h 821049"/>
                <a:gd name="connsiteX3" fmla="*/ 0 w 1935330"/>
                <a:gd name="connsiteY3" fmla="*/ 821049 h 821049"/>
                <a:gd name="connsiteX4" fmla="*/ 0 w 1935330"/>
                <a:gd name="connsiteY4" fmla="*/ 0 h 82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330" h="821049">
                  <a:moveTo>
                    <a:pt x="0" y="0"/>
                  </a:moveTo>
                  <a:lnTo>
                    <a:pt x="1935330" y="0"/>
                  </a:lnTo>
                  <a:lnTo>
                    <a:pt x="1935330" y="821049"/>
                  </a:lnTo>
                  <a:lnTo>
                    <a:pt x="0" y="8210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Gill Sans MT" panose="02020404030301010803"/>
                  <a:ea typeface="+mn-ea"/>
                  <a:cs typeface="+mn-cs"/>
                </a:rPr>
                <a:t>DO make sure you get up, stretch, and walk around…</a:t>
              </a:r>
            </a:p>
          </p:txBody>
        </p:sp>
        <p:pic>
          <p:nvPicPr>
            <p:cNvPr id="39" name="Picture 38" descr="A person doing a handstand&#10;&#10;Description automatically generated with medium confidence">
              <a:extLst>
                <a:ext uri="{FF2B5EF4-FFF2-40B4-BE49-F238E27FC236}">
                  <a16:creationId xmlns:a16="http://schemas.microsoft.com/office/drawing/2014/main" id="{B8A26B89-BBEA-49B1-A0A3-DD43EE567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71115" y="5477855"/>
              <a:ext cx="1180000" cy="104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186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29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53EB546-19EA-4AA1-B968-782B4A6B26E9}"/>
              </a:ext>
            </a:extLst>
          </p:cNvPr>
          <p:cNvSpPr/>
          <p:nvPr/>
        </p:nvSpPr>
        <p:spPr>
          <a:xfrm>
            <a:off x="6447549" y="4609583"/>
            <a:ext cx="2125326" cy="829479"/>
          </a:xfrm>
          <a:custGeom>
            <a:avLst/>
            <a:gdLst>
              <a:gd name="connsiteX0" fmla="*/ 0 w 6880936"/>
              <a:gd name="connsiteY0" fmla="*/ 184332 h 1105972"/>
              <a:gd name="connsiteX1" fmla="*/ 184332 w 6880936"/>
              <a:gd name="connsiteY1" fmla="*/ 0 h 1105972"/>
              <a:gd name="connsiteX2" fmla="*/ 6696604 w 6880936"/>
              <a:gd name="connsiteY2" fmla="*/ 0 h 1105972"/>
              <a:gd name="connsiteX3" fmla="*/ 6880936 w 6880936"/>
              <a:gd name="connsiteY3" fmla="*/ 184332 h 1105972"/>
              <a:gd name="connsiteX4" fmla="*/ 6880936 w 6880936"/>
              <a:gd name="connsiteY4" fmla="*/ 921640 h 1105972"/>
              <a:gd name="connsiteX5" fmla="*/ 6696604 w 6880936"/>
              <a:gd name="connsiteY5" fmla="*/ 1105972 h 1105972"/>
              <a:gd name="connsiteX6" fmla="*/ 184332 w 6880936"/>
              <a:gd name="connsiteY6" fmla="*/ 1105972 h 1105972"/>
              <a:gd name="connsiteX7" fmla="*/ 0 w 6880936"/>
              <a:gd name="connsiteY7" fmla="*/ 921640 h 1105972"/>
              <a:gd name="connsiteX8" fmla="*/ 0 w 6880936"/>
              <a:gd name="connsiteY8" fmla="*/ 184332 h 11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936" h="1105972">
                <a:moveTo>
                  <a:pt x="0" y="184332"/>
                </a:moveTo>
                <a:cubicBezTo>
                  <a:pt x="0" y="82528"/>
                  <a:pt x="82528" y="0"/>
                  <a:pt x="184332" y="0"/>
                </a:cubicBezTo>
                <a:lnTo>
                  <a:pt x="6696604" y="0"/>
                </a:lnTo>
                <a:cubicBezTo>
                  <a:pt x="6798408" y="0"/>
                  <a:pt x="6880936" y="82528"/>
                  <a:pt x="6880936" y="184332"/>
                </a:cubicBezTo>
                <a:lnTo>
                  <a:pt x="6880936" y="921640"/>
                </a:lnTo>
                <a:cubicBezTo>
                  <a:pt x="6880936" y="1023444"/>
                  <a:pt x="6798408" y="1105972"/>
                  <a:pt x="6696604" y="1105972"/>
                </a:cubicBezTo>
                <a:lnTo>
                  <a:pt x="184332" y="1105972"/>
                </a:lnTo>
                <a:cubicBezTo>
                  <a:pt x="82528" y="1105972"/>
                  <a:pt x="0" y="1023444"/>
                  <a:pt x="0" y="921640"/>
                </a:cubicBezTo>
                <a:lnTo>
                  <a:pt x="0" y="184332"/>
                </a:ln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3357" tIns="103357" rIns="103357" bIns="103357" numCol="1" spcCol="1270" anchor="ctr" anchorCtr="0">
            <a:noAutofit/>
          </a:bodyPr>
          <a:lstStyle/>
          <a:p>
            <a:pPr algn="ctr" defTabSz="733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rgbClr val="FF0000"/>
                </a:solidFill>
              </a:rPr>
              <a:t>Email Marylou Apodaca for Meeting Attendance</a:t>
            </a:r>
          </a:p>
          <a:p>
            <a:pPr algn="ctr" defTabSz="733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342900" algn="l"/>
              </a:tabLst>
            </a:pPr>
            <a:r>
              <a:rPr lang="en-US" sz="1200" b="1" dirty="0">
                <a:solidFill>
                  <a:srgbClr val="FF0000"/>
                </a:solidFill>
              </a:rPr>
              <a:t>(Meeting credit for recertifications)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79915-C128-4BBA-89C0-685BEA806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4695" y="2443878"/>
            <a:ext cx="2969202" cy="20055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00B09B"/>
                </a:solidFill>
              </a:rPr>
              <a:t>Announcements</a:t>
            </a:r>
          </a:p>
          <a:p>
            <a:pPr marL="0" indent="0" algn="ctr">
              <a:buNone/>
            </a:pPr>
            <a:r>
              <a:rPr lang="en-US" sz="2700" b="1" dirty="0">
                <a:solidFill>
                  <a:srgbClr val="00B09B"/>
                </a:solidFill>
              </a:rPr>
              <a:t>and</a:t>
            </a:r>
          </a:p>
          <a:p>
            <a:pPr marL="0" indent="0" algn="ctr">
              <a:buNone/>
            </a:pPr>
            <a:r>
              <a:rPr lang="en-US" sz="2700" b="1" dirty="0">
                <a:solidFill>
                  <a:srgbClr val="00B09B"/>
                </a:solidFill>
              </a:rPr>
              <a:t>Updates</a:t>
            </a:r>
          </a:p>
        </p:txBody>
      </p:sp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46AF69DF-7C59-48DB-976C-B9B1DB12E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2335675"/>
            <a:ext cx="1202248" cy="108203"/>
          </a:xfrm>
          <a:prstGeom prst="rect">
            <a:avLst/>
          </a:prstGeom>
        </p:spPr>
      </p:pic>
      <p:pic>
        <p:nvPicPr>
          <p:cNvPr id="13" name="Picture 12" descr="HD-ShadowShort.png">
            <a:extLst>
              <a:ext uri="{FF2B5EF4-FFF2-40B4-BE49-F238E27FC236}">
                <a16:creationId xmlns:a16="http://schemas.microsoft.com/office/drawing/2014/main" id="{07126715-C6C1-4A26-8FB1-66C2FDBA16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52" y="2335675"/>
            <a:ext cx="1202248" cy="1082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039BF40-229E-417D-A0D8-8C3E3D62B95C}"/>
              </a:ext>
            </a:extLst>
          </p:cNvPr>
          <p:cNvSpPr/>
          <p:nvPr/>
        </p:nvSpPr>
        <p:spPr>
          <a:xfrm>
            <a:off x="7941753" y="131445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2245CEE-7F32-422C-AD40-14E46945DC5B}"/>
              </a:ext>
            </a:extLst>
          </p:cNvPr>
          <p:cNvSpPr txBox="1">
            <a:spLocks/>
          </p:cNvSpPr>
          <p:nvPr/>
        </p:nvSpPr>
        <p:spPr>
          <a:xfrm>
            <a:off x="8542875" y="1639191"/>
            <a:ext cx="452004" cy="3717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ED20D2-A99C-4968-AC75-443AAE3DEF0F}" type="slidenum">
              <a:rPr lang="en-US" sz="1800"/>
              <a:pPr/>
              <a:t>6</a:t>
            </a:fld>
            <a:endParaRPr lang="en-US" sz="1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ADE521A-DF3D-4E25-90DF-6A5CDA47D71F}"/>
              </a:ext>
            </a:extLst>
          </p:cNvPr>
          <p:cNvSpPr/>
          <p:nvPr/>
        </p:nvSpPr>
        <p:spPr>
          <a:xfrm>
            <a:off x="318406" y="3841997"/>
            <a:ext cx="5461907" cy="547569"/>
          </a:xfrm>
          <a:custGeom>
            <a:avLst/>
            <a:gdLst>
              <a:gd name="connsiteX0" fmla="*/ 0 w 6880936"/>
              <a:gd name="connsiteY0" fmla="*/ 184332 h 1105972"/>
              <a:gd name="connsiteX1" fmla="*/ 184332 w 6880936"/>
              <a:gd name="connsiteY1" fmla="*/ 0 h 1105972"/>
              <a:gd name="connsiteX2" fmla="*/ 6696604 w 6880936"/>
              <a:gd name="connsiteY2" fmla="*/ 0 h 1105972"/>
              <a:gd name="connsiteX3" fmla="*/ 6880936 w 6880936"/>
              <a:gd name="connsiteY3" fmla="*/ 184332 h 1105972"/>
              <a:gd name="connsiteX4" fmla="*/ 6880936 w 6880936"/>
              <a:gd name="connsiteY4" fmla="*/ 921640 h 1105972"/>
              <a:gd name="connsiteX5" fmla="*/ 6696604 w 6880936"/>
              <a:gd name="connsiteY5" fmla="*/ 1105972 h 1105972"/>
              <a:gd name="connsiteX6" fmla="*/ 184332 w 6880936"/>
              <a:gd name="connsiteY6" fmla="*/ 1105972 h 1105972"/>
              <a:gd name="connsiteX7" fmla="*/ 0 w 6880936"/>
              <a:gd name="connsiteY7" fmla="*/ 921640 h 1105972"/>
              <a:gd name="connsiteX8" fmla="*/ 0 w 6880936"/>
              <a:gd name="connsiteY8" fmla="*/ 184332 h 11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936" h="1105972">
                <a:moveTo>
                  <a:pt x="0" y="184332"/>
                </a:moveTo>
                <a:cubicBezTo>
                  <a:pt x="0" y="82528"/>
                  <a:pt x="82528" y="0"/>
                  <a:pt x="184332" y="0"/>
                </a:cubicBezTo>
                <a:lnTo>
                  <a:pt x="6696604" y="0"/>
                </a:lnTo>
                <a:cubicBezTo>
                  <a:pt x="6798408" y="0"/>
                  <a:pt x="6880936" y="82528"/>
                  <a:pt x="6880936" y="184332"/>
                </a:cubicBezTo>
                <a:lnTo>
                  <a:pt x="6880936" y="921640"/>
                </a:lnTo>
                <a:cubicBezTo>
                  <a:pt x="6880936" y="1023444"/>
                  <a:pt x="6798408" y="1105972"/>
                  <a:pt x="6696604" y="1105972"/>
                </a:cubicBezTo>
                <a:lnTo>
                  <a:pt x="184332" y="1105972"/>
                </a:lnTo>
                <a:cubicBezTo>
                  <a:pt x="82528" y="1105972"/>
                  <a:pt x="0" y="1023444"/>
                  <a:pt x="0" y="921640"/>
                </a:cubicBezTo>
                <a:lnTo>
                  <a:pt x="0" y="184332"/>
                </a:lnTo>
                <a:close/>
              </a:path>
            </a:pathLst>
          </a:custGeom>
          <a:solidFill>
            <a:srgbClr val="00B09B"/>
          </a:solidFill>
          <a:ln>
            <a:solidFill>
              <a:schemeClr val="bg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15317274"/>
              <a:satOff val="-17989"/>
              <a:lumOff val="6912"/>
              <a:alphaOff val="0"/>
            </a:schemeClr>
          </a:fillRef>
          <a:effectRef idx="1">
            <a:schemeClr val="accent4">
              <a:hueOff val="15317274"/>
              <a:satOff val="-17989"/>
              <a:lumOff val="6912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3357" tIns="103357" rIns="103357" bIns="103357" numCol="1" spcCol="1270" anchor="ctr" anchorCtr="0">
            <a:noAutofit/>
          </a:bodyPr>
          <a:lstStyle/>
          <a:p>
            <a:pPr algn="ctr" defTabSz="73342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1500" b="1" dirty="0">
                <a:solidFill>
                  <a:schemeClr val="bg1"/>
                </a:solidFill>
              </a:rPr>
              <a:t>Sign up for QA Community of Practice on Organizational Excellence Website: </a:t>
            </a:r>
            <a:r>
              <a:rPr lang="en-US" sz="1500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https://orgex.energy.gov/</a:t>
            </a:r>
            <a:endParaRPr lang="en-US" sz="1500" b="1" dirty="0">
              <a:solidFill>
                <a:srgbClr val="FFFF00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4CBF228-114E-475E-B2FA-DFE18B0B24D9}"/>
              </a:ext>
            </a:extLst>
          </p:cNvPr>
          <p:cNvSpPr/>
          <p:nvPr/>
        </p:nvSpPr>
        <p:spPr>
          <a:xfrm>
            <a:off x="318406" y="5361578"/>
            <a:ext cx="5461907" cy="449036"/>
          </a:xfrm>
          <a:custGeom>
            <a:avLst/>
            <a:gdLst>
              <a:gd name="connsiteX0" fmla="*/ 0 w 6880936"/>
              <a:gd name="connsiteY0" fmla="*/ 184332 h 1105972"/>
              <a:gd name="connsiteX1" fmla="*/ 184332 w 6880936"/>
              <a:gd name="connsiteY1" fmla="*/ 0 h 1105972"/>
              <a:gd name="connsiteX2" fmla="*/ 6696604 w 6880936"/>
              <a:gd name="connsiteY2" fmla="*/ 0 h 1105972"/>
              <a:gd name="connsiteX3" fmla="*/ 6880936 w 6880936"/>
              <a:gd name="connsiteY3" fmla="*/ 184332 h 1105972"/>
              <a:gd name="connsiteX4" fmla="*/ 6880936 w 6880936"/>
              <a:gd name="connsiteY4" fmla="*/ 921640 h 1105972"/>
              <a:gd name="connsiteX5" fmla="*/ 6696604 w 6880936"/>
              <a:gd name="connsiteY5" fmla="*/ 1105972 h 1105972"/>
              <a:gd name="connsiteX6" fmla="*/ 184332 w 6880936"/>
              <a:gd name="connsiteY6" fmla="*/ 1105972 h 1105972"/>
              <a:gd name="connsiteX7" fmla="*/ 0 w 6880936"/>
              <a:gd name="connsiteY7" fmla="*/ 921640 h 1105972"/>
              <a:gd name="connsiteX8" fmla="*/ 0 w 6880936"/>
              <a:gd name="connsiteY8" fmla="*/ 184332 h 11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936" h="1105972">
                <a:moveTo>
                  <a:pt x="0" y="184332"/>
                </a:moveTo>
                <a:cubicBezTo>
                  <a:pt x="0" y="82528"/>
                  <a:pt x="82528" y="0"/>
                  <a:pt x="184332" y="0"/>
                </a:cubicBezTo>
                <a:lnTo>
                  <a:pt x="6696604" y="0"/>
                </a:lnTo>
                <a:cubicBezTo>
                  <a:pt x="6798408" y="0"/>
                  <a:pt x="6880936" y="82528"/>
                  <a:pt x="6880936" y="184332"/>
                </a:cubicBezTo>
                <a:lnTo>
                  <a:pt x="6880936" y="921640"/>
                </a:lnTo>
                <a:cubicBezTo>
                  <a:pt x="6880936" y="1023444"/>
                  <a:pt x="6798408" y="1105972"/>
                  <a:pt x="6696604" y="1105972"/>
                </a:cubicBezTo>
                <a:lnTo>
                  <a:pt x="184332" y="1105972"/>
                </a:lnTo>
                <a:cubicBezTo>
                  <a:pt x="82528" y="1105972"/>
                  <a:pt x="0" y="1023444"/>
                  <a:pt x="0" y="921640"/>
                </a:cubicBezTo>
                <a:lnTo>
                  <a:pt x="0" y="18433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15317274"/>
              <a:satOff val="-17989"/>
              <a:lumOff val="6912"/>
              <a:alphaOff val="0"/>
            </a:schemeClr>
          </a:fillRef>
          <a:effectRef idx="1">
            <a:schemeClr val="accent4">
              <a:hueOff val="15317274"/>
              <a:satOff val="-17989"/>
              <a:lumOff val="6912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3357" tIns="103357" rIns="103357" bIns="103357" numCol="1" spcCol="1270" anchor="ctr" anchorCtr="0">
            <a:noAutofit/>
          </a:bodyPr>
          <a:lstStyle/>
          <a:p>
            <a:pPr marL="342900" algn="ctr" defTabSz="733425">
              <a:lnSpc>
                <a:spcPct val="90000"/>
              </a:lnSpc>
              <a:spcBef>
                <a:spcPct val="0"/>
              </a:spcBef>
              <a:spcAft>
                <a:spcPts val="225"/>
              </a:spcAft>
            </a:pPr>
            <a:r>
              <a:rPr lang="en-US" sz="1500" b="1" dirty="0">
                <a:solidFill>
                  <a:schemeClr val="tx1"/>
                </a:solidFill>
              </a:rPr>
              <a:t>Any site Announcement or concerns?</a:t>
            </a:r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43AB31D-5524-4A2F-A110-7FC030763F11}"/>
              </a:ext>
            </a:extLst>
          </p:cNvPr>
          <p:cNvSpPr/>
          <p:nvPr/>
        </p:nvSpPr>
        <p:spPr>
          <a:xfrm>
            <a:off x="318406" y="3017678"/>
            <a:ext cx="5461907" cy="646812"/>
          </a:xfrm>
          <a:custGeom>
            <a:avLst/>
            <a:gdLst>
              <a:gd name="connsiteX0" fmla="*/ 0 w 6880936"/>
              <a:gd name="connsiteY0" fmla="*/ 184332 h 1105972"/>
              <a:gd name="connsiteX1" fmla="*/ 184332 w 6880936"/>
              <a:gd name="connsiteY1" fmla="*/ 0 h 1105972"/>
              <a:gd name="connsiteX2" fmla="*/ 6696604 w 6880936"/>
              <a:gd name="connsiteY2" fmla="*/ 0 h 1105972"/>
              <a:gd name="connsiteX3" fmla="*/ 6880936 w 6880936"/>
              <a:gd name="connsiteY3" fmla="*/ 184332 h 1105972"/>
              <a:gd name="connsiteX4" fmla="*/ 6880936 w 6880936"/>
              <a:gd name="connsiteY4" fmla="*/ 921640 h 1105972"/>
              <a:gd name="connsiteX5" fmla="*/ 6696604 w 6880936"/>
              <a:gd name="connsiteY5" fmla="*/ 1105972 h 1105972"/>
              <a:gd name="connsiteX6" fmla="*/ 184332 w 6880936"/>
              <a:gd name="connsiteY6" fmla="*/ 1105972 h 1105972"/>
              <a:gd name="connsiteX7" fmla="*/ 0 w 6880936"/>
              <a:gd name="connsiteY7" fmla="*/ 921640 h 1105972"/>
              <a:gd name="connsiteX8" fmla="*/ 0 w 6880936"/>
              <a:gd name="connsiteY8" fmla="*/ 184332 h 11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936" h="1105972">
                <a:moveTo>
                  <a:pt x="0" y="184332"/>
                </a:moveTo>
                <a:cubicBezTo>
                  <a:pt x="0" y="82528"/>
                  <a:pt x="82528" y="0"/>
                  <a:pt x="184332" y="0"/>
                </a:cubicBezTo>
                <a:lnTo>
                  <a:pt x="6696604" y="0"/>
                </a:lnTo>
                <a:cubicBezTo>
                  <a:pt x="6798408" y="0"/>
                  <a:pt x="6880936" y="82528"/>
                  <a:pt x="6880936" y="184332"/>
                </a:cubicBezTo>
                <a:lnTo>
                  <a:pt x="6880936" y="921640"/>
                </a:lnTo>
                <a:cubicBezTo>
                  <a:pt x="6880936" y="1023444"/>
                  <a:pt x="6798408" y="1105972"/>
                  <a:pt x="6696604" y="1105972"/>
                </a:cubicBezTo>
                <a:lnTo>
                  <a:pt x="184332" y="1105972"/>
                </a:lnTo>
                <a:cubicBezTo>
                  <a:pt x="82528" y="1105972"/>
                  <a:pt x="0" y="1023444"/>
                  <a:pt x="0" y="921640"/>
                </a:cubicBezTo>
                <a:lnTo>
                  <a:pt x="0" y="184332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15317274"/>
              <a:satOff val="-17989"/>
              <a:lumOff val="6912"/>
              <a:alphaOff val="0"/>
            </a:schemeClr>
          </a:fillRef>
          <a:effectRef idx="1">
            <a:schemeClr val="accent4">
              <a:hueOff val="15317274"/>
              <a:satOff val="-17989"/>
              <a:lumOff val="6912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3357" tIns="103357" rIns="103357" bIns="103357" numCol="1" spcCol="1270" anchor="ctr" anchorCtr="0">
            <a:noAutofit/>
          </a:bodyPr>
          <a:lstStyle/>
          <a:p>
            <a:pPr algn="ctr" defTabSz="73342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1500" b="1" dirty="0">
                <a:solidFill>
                  <a:schemeClr val="bg1"/>
                </a:solidFill>
              </a:rPr>
              <a:t>Future of Central Registry under Senior Management Consideration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1F54842-5D96-44CC-837A-6D792ACCC149}"/>
              </a:ext>
            </a:extLst>
          </p:cNvPr>
          <p:cNvSpPr/>
          <p:nvPr/>
        </p:nvSpPr>
        <p:spPr>
          <a:xfrm>
            <a:off x="318406" y="1042444"/>
            <a:ext cx="5461907" cy="1142999"/>
          </a:xfrm>
          <a:custGeom>
            <a:avLst/>
            <a:gdLst>
              <a:gd name="connsiteX0" fmla="*/ 0 w 6880936"/>
              <a:gd name="connsiteY0" fmla="*/ 184332 h 1105972"/>
              <a:gd name="connsiteX1" fmla="*/ 184332 w 6880936"/>
              <a:gd name="connsiteY1" fmla="*/ 0 h 1105972"/>
              <a:gd name="connsiteX2" fmla="*/ 6696604 w 6880936"/>
              <a:gd name="connsiteY2" fmla="*/ 0 h 1105972"/>
              <a:gd name="connsiteX3" fmla="*/ 6880936 w 6880936"/>
              <a:gd name="connsiteY3" fmla="*/ 184332 h 1105972"/>
              <a:gd name="connsiteX4" fmla="*/ 6880936 w 6880936"/>
              <a:gd name="connsiteY4" fmla="*/ 921640 h 1105972"/>
              <a:gd name="connsiteX5" fmla="*/ 6696604 w 6880936"/>
              <a:gd name="connsiteY5" fmla="*/ 1105972 h 1105972"/>
              <a:gd name="connsiteX6" fmla="*/ 184332 w 6880936"/>
              <a:gd name="connsiteY6" fmla="*/ 1105972 h 1105972"/>
              <a:gd name="connsiteX7" fmla="*/ 0 w 6880936"/>
              <a:gd name="connsiteY7" fmla="*/ 921640 h 1105972"/>
              <a:gd name="connsiteX8" fmla="*/ 0 w 6880936"/>
              <a:gd name="connsiteY8" fmla="*/ 184332 h 11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936" h="1105972">
                <a:moveTo>
                  <a:pt x="0" y="184332"/>
                </a:moveTo>
                <a:cubicBezTo>
                  <a:pt x="0" y="82528"/>
                  <a:pt x="82528" y="0"/>
                  <a:pt x="184332" y="0"/>
                </a:cubicBezTo>
                <a:lnTo>
                  <a:pt x="6696604" y="0"/>
                </a:lnTo>
                <a:cubicBezTo>
                  <a:pt x="6798408" y="0"/>
                  <a:pt x="6880936" y="82528"/>
                  <a:pt x="6880936" y="184332"/>
                </a:cubicBezTo>
                <a:lnTo>
                  <a:pt x="6880936" y="921640"/>
                </a:lnTo>
                <a:cubicBezTo>
                  <a:pt x="6880936" y="1023444"/>
                  <a:pt x="6798408" y="1105972"/>
                  <a:pt x="6696604" y="1105972"/>
                </a:cubicBezTo>
                <a:lnTo>
                  <a:pt x="184332" y="1105972"/>
                </a:lnTo>
                <a:cubicBezTo>
                  <a:pt x="82528" y="1105972"/>
                  <a:pt x="0" y="1023444"/>
                  <a:pt x="0" y="921640"/>
                </a:cubicBezTo>
                <a:lnTo>
                  <a:pt x="0" y="18433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5105758"/>
              <a:satOff val="-5996"/>
              <a:lumOff val="2304"/>
              <a:alphaOff val="0"/>
            </a:schemeClr>
          </a:fillRef>
          <a:effectRef idx="1">
            <a:schemeClr val="accent4">
              <a:hueOff val="5105758"/>
              <a:satOff val="-5996"/>
              <a:lumOff val="2304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3357" tIns="103357" rIns="103357" bIns="103357" numCol="1" spcCol="1270" anchor="ctr" anchorCtr="0">
            <a:noAutofit/>
          </a:bodyPr>
          <a:lstStyle/>
          <a:p>
            <a:pPr algn="ctr" defTabSz="73342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1500" b="1" dirty="0">
                <a:solidFill>
                  <a:schemeClr val="bg1"/>
                </a:solidFill>
              </a:rPr>
              <a:t>REVCOM of DOE Guide 414.1-4 Revision – Coming Soon</a:t>
            </a:r>
          </a:p>
          <a:p>
            <a:pPr algn="ctr" defTabSz="73342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15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RevCom</a:t>
            </a:r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website: </a:t>
            </a:r>
            <a:r>
              <a:rPr lang="en-US" sz="1500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https://www.directives.doe.gov/revcom</a:t>
            </a:r>
            <a:endParaRPr lang="en-US" sz="1500" u="sng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73342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Site Approval Coordinators: </a:t>
            </a:r>
            <a:r>
              <a:rPr lang="en-US" sz="1500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https://www.directives.doe.gov/dpc-resources/ac_list</a:t>
            </a:r>
            <a:endParaRPr lang="en-US" sz="1500" b="1" dirty="0">
              <a:solidFill>
                <a:srgbClr val="FFFF00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4D8B1B9-A1C9-460A-977A-038633022093}"/>
              </a:ext>
            </a:extLst>
          </p:cNvPr>
          <p:cNvSpPr/>
          <p:nvPr/>
        </p:nvSpPr>
        <p:spPr>
          <a:xfrm>
            <a:off x="318406" y="2362951"/>
            <a:ext cx="5461907" cy="477221"/>
          </a:xfrm>
          <a:custGeom>
            <a:avLst/>
            <a:gdLst>
              <a:gd name="connsiteX0" fmla="*/ 0 w 6880936"/>
              <a:gd name="connsiteY0" fmla="*/ 184332 h 1105972"/>
              <a:gd name="connsiteX1" fmla="*/ 184332 w 6880936"/>
              <a:gd name="connsiteY1" fmla="*/ 0 h 1105972"/>
              <a:gd name="connsiteX2" fmla="*/ 6696604 w 6880936"/>
              <a:gd name="connsiteY2" fmla="*/ 0 h 1105972"/>
              <a:gd name="connsiteX3" fmla="*/ 6880936 w 6880936"/>
              <a:gd name="connsiteY3" fmla="*/ 184332 h 1105972"/>
              <a:gd name="connsiteX4" fmla="*/ 6880936 w 6880936"/>
              <a:gd name="connsiteY4" fmla="*/ 921640 h 1105972"/>
              <a:gd name="connsiteX5" fmla="*/ 6696604 w 6880936"/>
              <a:gd name="connsiteY5" fmla="*/ 1105972 h 1105972"/>
              <a:gd name="connsiteX6" fmla="*/ 184332 w 6880936"/>
              <a:gd name="connsiteY6" fmla="*/ 1105972 h 1105972"/>
              <a:gd name="connsiteX7" fmla="*/ 0 w 6880936"/>
              <a:gd name="connsiteY7" fmla="*/ 921640 h 1105972"/>
              <a:gd name="connsiteX8" fmla="*/ 0 w 6880936"/>
              <a:gd name="connsiteY8" fmla="*/ 184332 h 11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936" h="1105972">
                <a:moveTo>
                  <a:pt x="0" y="184332"/>
                </a:moveTo>
                <a:cubicBezTo>
                  <a:pt x="0" y="82528"/>
                  <a:pt x="82528" y="0"/>
                  <a:pt x="184332" y="0"/>
                </a:cubicBezTo>
                <a:lnTo>
                  <a:pt x="6696604" y="0"/>
                </a:lnTo>
                <a:cubicBezTo>
                  <a:pt x="6798408" y="0"/>
                  <a:pt x="6880936" y="82528"/>
                  <a:pt x="6880936" y="184332"/>
                </a:cubicBezTo>
                <a:lnTo>
                  <a:pt x="6880936" y="921640"/>
                </a:lnTo>
                <a:cubicBezTo>
                  <a:pt x="6880936" y="1023444"/>
                  <a:pt x="6798408" y="1105972"/>
                  <a:pt x="6696604" y="1105972"/>
                </a:cubicBezTo>
                <a:lnTo>
                  <a:pt x="184332" y="1105972"/>
                </a:lnTo>
                <a:cubicBezTo>
                  <a:pt x="82528" y="1105972"/>
                  <a:pt x="0" y="1023444"/>
                  <a:pt x="0" y="921640"/>
                </a:cubicBezTo>
                <a:lnTo>
                  <a:pt x="0" y="18433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5105758"/>
              <a:satOff val="-5996"/>
              <a:lumOff val="2304"/>
              <a:alphaOff val="0"/>
            </a:schemeClr>
          </a:fillRef>
          <a:effectRef idx="1">
            <a:schemeClr val="accent4">
              <a:hueOff val="5105758"/>
              <a:satOff val="-5996"/>
              <a:lumOff val="2304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3357" tIns="103357" rIns="103357" bIns="103357" numCol="1" spcCol="1270" anchor="ctr" anchorCtr="0">
            <a:noAutofit/>
          </a:bodyPr>
          <a:lstStyle/>
          <a:p>
            <a:pPr algn="ctr" defTabSz="73342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1500" b="1" dirty="0">
                <a:solidFill>
                  <a:schemeClr val="tx1"/>
                </a:solidFill>
              </a:rPr>
              <a:t>AU-32 position has been filled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7EE67D6-246D-4B15-ACFD-C73A5F877FD2}"/>
              </a:ext>
            </a:extLst>
          </p:cNvPr>
          <p:cNvSpPr/>
          <p:nvPr/>
        </p:nvSpPr>
        <p:spPr>
          <a:xfrm>
            <a:off x="318406" y="4567073"/>
            <a:ext cx="5461907" cy="616997"/>
          </a:xfrm>
          <a:custGeom>
            <a:avLst/>
            <a:gdLst>
              <a:gd name="connsiteX0" fmla="*/ 0 w 6880936"/>
              <a:gd name="connsiteY0" fmla="*/ 184332 h 1105972"/>
              <a:gd name="connsiteX1" fmla="*/ 184332 w 6880936"/>
              <a:gd name="connsiteY1" fmla="*/ 0 h 1105972"/>
              <a:gd name="connsiteX2" fmla="*/ 6696604 w 6880936"/>
              <a:gd name="connsiteY2" fmla="*/ 0 h 1105972"/>
              <a:gd name="connsiteX3" fmla="*/ 6880936 w 6880936"/>
              <a:gd name="connsiteY3" fmla="*/ 184332 h 1105972"/>
              <a:gd name="connsiteX4" fmla="*/ 6880936 w 6880936"/>
              <a:gd name="connsiteY4" fmla="*/ 921640 h 1105972"/>
              <a:gd name="connsiteX5" fmla="*/ 6696604 w 6880936"/>
              <a:gd name="connsiteY5" fmla="*/ 1105972 h 1105972"/>
              <a:gd name="connsiteX6" fmla="*/ 184332 w 6880936"/>
              <a:gd name="connsiteY6" fmla="*/ 1105972 h 1105972"/>
              <a:gd name="connsiteX7" fmla="*/ 0 w 6880936"/>
              <a:gd name="connsiteY7" fmla="*/ 921640 h 1105972"/>
              <a:gd name="connsiteX8" fmla="*/ 0 w 6880936"/>
              <a:gd name="connsiteY8" fmla="*/ 184332 h 11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936" h="1105972">
                <a:moveTo>
                  <a:pt x="0" y="184332"/>
                </a:moveTo>
                <a:cubicBezTo>
                  <a:pt x="0" y="82528"/>
                  <a:pt x="82528" y="0"/>
                  <a:pt x="184332" y="0"/>
                </a:cubicBezTo>
                <a:lnTo>
                  <a:pt x="6696604" y="0"/>
                </a:lnTo>
                <a:cubicBezTo>
                  <a:pt x="6798408" y="0"/>
                  <a:pt x="6880936" y="82528"/>
                  <a:pt x="6880936" y="184332"/>
                </a:cubicBezTo>
                <a:lnTo>
                  <a:pt x="6880936" y="921640"/>
                </a:lnTo>
                <a:cubicBezTo>
                  <a:pt x="6880936" y="1023444"/>
                  <a:pt x="6798408" y="1105972"/>
                  <a:pt x="6696604" y="1105972"/>
                </a:cubicBezTo>
                <a:lnTo>
                  <a:pt x="184332" y="1105972"/>
                </a:lnTo>
                <a:cubicBezTo>
                  <a:pt x="82528" y="1105972"/>
                  <a:pt x="0" y="1023444"/>
                  <a:pt x="0" y="921640"/>
                </a:cubicBezTo>
                <a:lnTo>
                  <a:pt x="0" y="184332"/>
                </a:lnTo>
                <a:close/>
              </a:path>
            </a:pathLst>
          </a:custGeom>
          <a:solidFill>
            <a:srgbClr val="A5E367"/>
          </a:solidFill>
          <a:ln>
            <a:solidFill>
              <a:schemeClr val="bg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15317274"/>
              <a:satOff val="-17989"/>
              <a:lumOff val="6912"/>
              <a:alphaOff val="0"/>
            </a:schemeClr>
          </a:fillRef>
          <a:effectRef idx="1">
            <a:schemeClr val="accent4">
              <a:hueOff val="15317274"/>
              <a:satOff val="-17989"/>
              <a:lumOff val="6912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3357" tIns="103357" rIns="103357" bIns="103357" numCol="1" spcCol="1270" anchor="ctr" anchorCtr="0">
            <a:noAutofit/>
          </a:bodyPr>
          <a:lstStyle/>
          <a:p>
            <a:pPr marL="342900" algn="ctr" defTabSz="733425">
              <a:lnSpc>
                <a:spcPct val="90000"/>
              </a:lnSpc>
              <a:spcBef>
                <a:spcPct val="0"/>
              </a:spcBef>
              <a:spcAft>
                <a:spcPts val="225"/>
              </a:spcAft>
            </a:pP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Spring 2021 Virtual Face-to-Face Meeting  </a:t>
            </a:r>
          </a:p>
          <a:p>
            <a:pPr marL="342900" algn="ctr" defTabSz="733425">
              <a:lnSpc>
                <a:spcPct val="90000"/>
              </a:lnSpc>
              <a:spcBef>
                <a:spcPct val="0"/>
              </a:spcBef>
              <a:spcAft>
                <a:spcPts val="225"/>
              </a:spcAft>
            </a:pP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DATE:  Tentatively April 19-22</a:t>
            </a:r>
          </a:p>
        </p:txBody>
      </p:sp>
    </p:spTree>
    <p:extLst>
      <p:ext uri="{BB962C8B-B14F-4D97-AF65-F5344CB8AC3E}">
        <p14:creationId xmlns:p14="http://schemas.microsoft.com/office/powerpoint/2010/main" val="2234076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903E7-5D3A-4FD0-94A8-A169F6A50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13248"/>
            <a:ext cx="7082558" cy="1051970"/>
          </a:xfrm>
        </p:spPr>
        <p:txBody>
          <a:bodyPr>
            <a:noAutofit/>
          </a:bodyPr>
          <a:lstStyle/>
          <a:p>
            <a:r>
              <a:rPr lang="en-US" sz="3300" b="1" dirty="0"/>
              <a:t>DOE Organizational Excellence Forums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62F03-90BC-45E0-8EAA-65BBF9214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6101" y="1785839"/>
            <a:ext cx="5141012" cy="4793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dirty="0">
                <a:hlinkClick r:id="rId2"/>
              </a:rPr>
              <a:t>https://orgex.energy.gov/</a:t>
            </a:r>
            <a:endParaRPr lang="en-US" sz="2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5973A6-B1CB-4770-BDBB-2773B63B6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74" y="2555463"/>
            <a:ext cx="3217695" cy="22443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648FD4-2EF1-4CB0-A3C9-1572E9DC2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003" y="2941718"/>
            <a:ext cx="2471738" cy="26646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435E680-80E4-467D-83D1-ED192A51181A}"/>
              </a:ext>
            </a:extLst>
          </p:cNvPr>
          <p:cNvGrpSpPr/>
          <p:nvPr/>
        </p:nvGrpSpPr>
        <p:grpSpPr>
          <a:xfrm>
            <a:off x="5189781" y="2681142"/>
            <a:ext cx="3763605" cy="2444693"/>
            <a:chOff x="6919708" y="2431855"/>
            <a:chExt cx="5018140" cy="32595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324484-FE73-4FF4-AF30-F118FA092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4" t="1199"/>
            <a:stretch/>
          </p:blipFill>
          <p:spPr>
            <a:xfrm>
              <a:off x="6919708" y="2431855"/>
              <a:ext cx="5018140" cy="325959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E7C177-98BD-4092-BA1D-136CE70C04ED}"/>
                </a:ext>
              </a:extLst>
            </p:cNvPr>
            <p:cNvSpPr/>
            <p:nvPr/>
          </p:nvSpPr>
          <p:spPr>
            <a:xfrm>
              <a:off x="9685348" y="2765640"/>
              <a:ext cx="81342" cy="126220"/>
            </a:xfrm>
            <a:prstGeom prst="rect">
              <a:avLst/>
            </a:prstGeom>
            <a:solidFill>
              <a:srgbClr val="FFDB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F3AA6C-48BB-4781-ABA5-C8F5C6C7188A}"/>
                </a:ext>
              </a:extLst>
            </p:cNvPr>
            <p:cNvSpPr txBox="1"/>
            <p:nvPr/>
          </p:nvSpPr>
          <p:spPr>
            <a:xfrm>
              <a:off x="9615227" y="2729176"/>
              <a:ext cx="306067" cy="26161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9262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0F4CA-3DBB-44C7-8FFA-6774605E3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22" y="1314450"/>
            <a:ext cx="6647404" cy="990600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SQA-Related Standards and Orders Matrix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838F5-E187-47DB-A07D-8A49425CB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948" y="2505075"/>
            <a:ext cx="6323554" cy="2883198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 dirty="0"/>
              <a:t>Placeholder for briefing slides</a:t>
            </a:r>
          </a:p>
        </p:txBody>
      </p:sp>
    </p:spTree>
    <p:extLst>
      <p:ext uri="{BB962C8B-B14F-4D97-AF65-F5344CB8AC3E}">
        <p14:creationId xmlns:p14="http://schemas.microsoft.com/office/powerpoint/2010/main" val="1252910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57ADE-F32F-4B8C-8BD7-A0F49019C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6" y="2602614"/>
            <a:ext cx="1644446" cy="1479304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Sub-Tasks Update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4C7C4D5-F9A2-44A3-9605-8C7010513E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931440" y="1350438"/>
            <a:ext cx="5906069" cy="426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0" rIns="6858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ts val="900"/>
              </a:spcBef>
              <a:spcAft>
                <a:spcPts val="1350"/>
              </a:spcAft>
              <a:buClrTx/>
              <a:buSzTx/>
              <a:buFont typeface="+mj-lt"/>
              <a:buAutoNum type="arabicPeriod"/>
            </a:pPr>
            <a:r>
              <a:rPr lang="en-US" altLang="en-US" sz="16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Definition of Graded Approach (Lance Abbott, SRS/Jeni Turgeon, SNL, Co-leaders)</a:t>
            </a:r>
            <a:endParaRPr lang="en-US" altLang="en-US" sz="165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defTabSz="685800" eaLnBrk="0" fontAlgn="base" hangingPunct="0">
              <a:spcBef>
                <a:spcPts val="900"/>
              </a:spcBef>
              <a:spcAft>
                <a:spcPts val="1350"/>
              </a:spcAft>
              <a:buClrTx/>
              <a:buSzTx/>
              <a:buFont typeface="+mj-lt"/>
              <a:buAutoNum type="arabicPeriod"/>
            </a:pPr>
            <a:r>
              <a:rPr lang="en-US" sz="1650" dirty="0">
                <a:solidFill>
                  <a:schemeClr val="bg1"/>
                </a:solidFill>
              </a:rPr>
              <a:t>Cloud-based Hosting White Paper (WHITE PAPER IN DRAFT)</a:t>
            </a:r>
          </a:p>
          <a:p>
            <a:pPr defTabSz="685800" eaLnBrk="0" fontAlgn="base" hangingPunct="0">
              <a:spcBef>
                <a:spcPts val="900"/>
              </a:spcBef>
              <a:spcAft>
                <a:spcPts val="1350"/>
              </a:spcAft>
              <a:buClrTx/>
              <a:buSzTx/>
              <a:buFont typeface="+mj-lt"/>
              <a:buAutoNum type="arabicPeriod"/>
            </a:pPr>
            <a:r>
              <a:rPr lang="en-US" sz="1650" dirty="0">
                <a:solidFill>
                  <a:schemeClr val="bg1"/>
                </a:solidFill>
              </a:rPr>
              <a:t>Software Standards and Orders </a:t>
            </a:r>
            <a:r>
              <a:rPr lang="en-US" altLang="en-US" sz="1650" dirty="0">
                <a:solidFill>
                  <a:schemeClr val="bg1"/>
                </a:solidFill>
              </a:rPr>
              <a:t>(Cristy Renner, Fluor BWXT, Leader)</a:t>
            </a:r>
          </a:p>
          <a:p>
            <a:pPr defTabSz="685800" eaLnBrk="0" fontAlgn="base" hangingPunct="0">
              <a:spcBef>
                <a:spcPts val="900"/>
              </a:spcBef>
              <a:spcAft>
                <a:spcPts val="1350"/>
              </a:spcAft>
              <a:buClrTx/>
              <a:buSzTx/>
              <a:buFont typeface="+mj-lt"/>
              <a:buAutoNum type="arabicPeriod"/>
            </a:pPr>
            <a:r>
              <a:rPr lang="en-US" altLang="en-US" sz="1650" dirty="0">
                <a:solidFill>
                  <a:schemeClr val="bg1"/>
                </a:solidFill>
              </a:rPr>
              <a:t>NEW: Internet of Things White Paper (Orlando Ferrer, WRPS, Leader)</a:t>
            </a:r>
          </a:p>
          <a:p>
            <a:pPr defTabSz="685800" eaLnBrk="0" fontAlgn="base" hangingPunct="0">
              <a:spcBef>
                <a:spcPts val="900"/>
              </a:spcBef>
              <a:spcAft>
                <a:spcPts val="1350"/>
              </a:spcAft>
              <a:buClrTx/>
              <a:buSzTx/>
              <a:buFont typeface="+mj-lt"/>
              <a:buAutoNum type="arabicPeriod"/>
            </a:pPr>
            <a:r>
              <a:rPr lang="en-US" altLang="en-US" sz="1650" dirty="0">
                <a:solidFill>
                  <a:schemeClr val="bg1"/>
                </a:solidFill>
              </a:rPr>
              <a:t>NEW: Testing Spreadsheets White Paper (Greg Pope, LLNL, Leader)</a:t>
            </a:r>
          </a:p>
          <a:p>
            <a:pPr defTabSz="685800" eaLnBrk="0" fontAlgn="base" hangingPunct="0">
              <a:spcBef>
                <a:spcPts val="900"/>
              </a:spcBef>
              <a:spcAft>
                <a:spcPts val="1350"/>
              </a:spcAft>
              <a:buClrTx/>
              <a:buSzTx/>
              <a:buFont typeface="+mj-lt"/>
              <a:buAutoNum type="arabicPeriod"/>
            </a:pPr>
            <a:r>
              <a:rPr lang="en-US" altLang="en-US" sz="1650" dirty="0">
                <a:solidFill>
                  <a:schemeClr val="bg1"/>
                </a:solidFill>
              </a:rPr>
              <a:t>NEW: Toolbox Alternatives (</a:t>
            </a:r>
            <a:r>
              <a:rPr lang="en-US" altLang="en-US" sz="1650" dirty="0">
                <a:solidFill>
                  <a:srgbClr val="00FF00"/>
                </a:solidFill>
              </a:rPr>
              <a:t>NEEDS A LEADER</a:t>
            </a:r>
            <a:r>
              <a:rPr lang="en-US" altLang="en-US" sz="165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796184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Presentations (Standard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SavonVTI">
  <a:themeElements>
    <a:clrScheme name="AnalogousFromLightSeedRightStep">
      <a:dk1>
        <a:srgbClr val="000000"/>
      </a:dk1>
      <a:lt1>
        <a:srgbClr val="FFFFFF"/>
      </a:lt1>
      <a:dk2>
        <a:srgbClr val="412439"/>
      </a:dk2>
      <a:lt2>
        <a:srgbClr val="E2E8E4"/>
      </a:lt2>
      <a:accent1>
        <a:srgbClr val="EE6ECD"/>
      </a:accent1>
      <a:accent2>
        <a:srgbClr val="EB4E81"/>
      </a:accent2>
      <a:accent3>
        <a:srgbClr val="EE7A6E"/>
      </a:accent3>
      <a:accent4>
        <a:srgbClr val="E88F33"/>
      </a:accent4>
      <a:accent5>
        <a:srgbClr val="ACA54F"/>
      </a:accent5>
      <a:accent6>
        <a:srgbClr val="87AE3A"/>
      </a:accent6>
      <a:hlink>
        <a:srgbClr val="568E64"/>
      </a:hlink>
      <a:folHlink>
        <a:srgbClr val="7F7F7F"/>
      </a:folHlink>
    </a:clrScheme>
    <a:fontScheme name="Savon">
      <a:maj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3.xml><?xml version="1.0" encoding="utf-8"?>
<a:theme xmlns:a="http://schemas.openxmlformats.org/drawingml/2006/main" name="1_SavonVTI">
  <a:themeElements>
    <a:clrScheme name="AnalogousFromLightSeedRightStep">
      <a:dk1>
        <a:srgbClr val="000000"/>
      </a:dk1>
      <a:lt1>
        <a:srgbClr val="FFFFFF"/>
      </a:lt1>
      <a:dk2>
        <a:srgbClr val="412439"/>
      </a:dk2>
      <a:lt2>
        <a:srgbClr val="E2E8E4"/>
      </a:lt2>
      <a:accent1>
        <a:srgbClr val="EE6ECD"/>
      </a:accent1>
      <a:accent2>
        <a:srgbClr val="EB4E81"/>
      </a:accent2>
      <a:accent3>
        <a:srgbClr val="EE7A6E"/>
      </a:accent3>
      <a:accent4>
        <a:srgbClr val="E88F33"/>
      </a:accent4>
      <a:accent5>
        <a:srgbClr val="ACA54F"/>
      </a:accent5>
      <a:accent6>
        <a:srgbClr val="87AE3A"/>
      </a:accent6>
      <a:hlink>
        <a:srgbClr val="568E64"/>
      </a:hlink>
      <a:folHlink>
        <a:srgbClr val="7F7F7F"/>
      </a:folHlink>
    </a:clrScheme>
    <a:fontScheme name="Savon">
      <a:maj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4.xml><?xml version="1.0" encoding="utf-8"?>
<a:theme xmlns:a="http://schemas.openxmlformats.org/drawingml/2006/main" name="Facet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F25756FC81AF488F6C711D74014336" ma:contentTypeVersion="12" ma:contentTypeDescription="Create a new document." ma:contentTypeScope="" ma:versionID="a95a1d7eceb53a2be2496a2fcf90e701">
  <xsd:schema xmlns:xsd="http://www.w3.org/2001/XMLSchema" xmlns:xs="http://www.w3.org/2001/XMLSchema" xmlns:p="http://schemas.microsoft.com/office/2006/metadata/properties" xmlns:ns2="ea60b319-9d9b-4050-a2da-fb9886bc818d" xmlns:ns3="696b1dda-5637-4d41-9abe-79af3c04e813" targetNamespace="http://schemas.microsoft.com/office/2006/metadata/properties" ma:root="true" ma:fieldsID="b2e3702d1cba17928033a74f0f668a03" ns2:_="" ns3:_="">
    <xsd:import namespace="ea60b319-9d9b-4050-a2da-fb9886bc818d"/>
    <xsd:import namespace="696b1dda-5637-4d41-9abe-79af3c04e8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0b319-9d9b-4050-a2da-fb9886bc81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6b1dda-5637-4d41-9abe-79af3c04e81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DE0AC0-3A33-4610-A57A-901B9FD0FE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64974B-9E84-4840-8B71-74643DD6EDEB}">
  <ds:schemaRefs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9d22158-14c6-450f-a1b3-cc39ff917f42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403C267-C0AE-4EE7-9423-04585FEA9DA0}"/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1077</Words>
  <Application>Microsoft Office PowerPoint</Application>
  <PresentationFormat>On-screen Show (4:3)</PresentationFormat>
  <Paragraphs>167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Arial Black</vt:lpstr>
      <vt:lpstr>Calibri</vt:lpstr>
      <vt:lpstr>Garamond</vt:lpstr>
      <vt:lpstr>Gill Sans MT</vt:lpstr>
      <vt:lpstr>Times New Roman</vt:lpstr>
      <vt:lpstr>Trebuchet MS</vt:lpstr>
      <vt:lpstr>Wingdings</vt:lpstr>
      <vt:lpstr>Wingdings 3</vt:lpstr>
      <vt:lpstr>Presentations (Standard Screen)</vt:lpstr>
      <vt:lpstr>SavonVTI</vt:lpstr>
      <vt:lpstr>1_SavonVTI</vt:lpstr>
      <vt:lpstr>Facet</vt:lpstr>
      <vt:lpstr>EFCOG SQA Group Meeting</vt:lpstr>
      <vt:lpstr>PowerPoint Presentation</vt:lpstr>
      <vt:lpstr>10 Ergonomics Dos and Don'ts for Those Now Working from Home</vt:lpstr>
      <vt:lpstr>Ergonomic DON’Ts</vt:lpstr>
      <vt:lpstr>Ergonomic DOs</vt:lpstr>
      <vt:lpstr>PowerPoint Presentation</vt:lpstr>
      <vt:lpstr>DOE Organizational Excellence Forums</vt:lpstr>
      <vt:lpstr>SQA-Related Standards and Orders Matrix</vt:lpstr>
      <vt:lpstr>Sub-Tasks Update</vt:lpstr>
      <vt:lpstr>PowerPoint Presentation</vt:lpstr>
      <vt:lpstr>Generate Ideas for Spring Virtual Meeting</vt:lpstr>
      <vt:lpstr>Dates to Remember</vt:lpstr>
      <vt:lpstr>Next Steps</vt:lpstr>
      <vt:lpstr>EFCOG SQA Web Site Changes</vt:lpstr>
      <vt:lpstr>  Create your BOX account in 6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EFCOG SQA Group Meeting</dc:title>
  <dc:creator>Pope, Vicki L.</dc:creator>
  <cp:lastModifiedBy>Vicki Pope</cp:lastModifiedBy>
  <cp:revision>2</cp:revision>
  <dcterms:created xsi:type="dcterms:W3CDTF">2021-01-27T19:31:44Z</dcterms:created>
  <dcterms:modified xsi:type="dcterms:W3CDTF">2021-02-12T19:04:54Z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0x01010070F25756FC81AF488F6C711D74014336</vt:lpwstr>
  </property>
</Properties>
</file>