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2" r:id="rId4"/>
    <p:sldId id="258" r:id="rId5"/>
    <p:sldId id="263" r:id="rId6"/>
    <p:sldId id="264" r:id="rId7"/>
    <p:sldId id="259" r:id="rId8"/>
    <p:sldId id="260" r:id="rId9"/>
    <p:sldId id="265" r:id="rId10"/>
    <p:sldId id="261"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6" autoAdjust="0"/>
    <p:restoredTop sz="94660"/>
  </p:normalViewPr>
  <p:slideViewPr>
    <p:cSldViewPr snapToGrid="0">
      <p:cViewPr varScale="1">
        <p:scale>
          <a:sx n="84" d="100"/>
          <a:sy n="84" d="100"/>
        </p:scale>
        <p:origin x="353" y="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18"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openxmlformats.org/officeDocument/2006/relationships/customXml" Target="../customXml/item1.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ope, Vicki L." userId="31dd4797-c567-4914-8de6-2a0e59e5bba1" providerId="ADAL" clId="{87B694DB-60E3-412A-BEB3-014908832647}"/>
    <pc:docChg chg="modSld">
      <pc:chgData name="Pope, Vicki L." userId="31dd4797-c567-4914-8de6-2a0e59e5bba1" providerId="ADAL" clId="{87B694DB-60E3-412A-BEB3-014908832647}" dt="2021-01-28T22:57:24.521" v="11" actId="20577"/>
      <pc:docMkLst>
        <pc:docMk/>
      </pc:docMkLst>
      <pc:sldChg chg="modSp mod">
        <pc:chgData name="Pope, Vicki L." userId="31dd4797-c567-4914-8de6-2a0e59e5bba1" providerId="ADAL" clId="{87B694DB-60E3-412A-BEB3-014908832647}" dt="2021-01-28T22:57:24.521" v="11" actId="20577"/>
        <pc:sldMkLst>
          <pc:docMk/>
          <pc:sldMk cId="669161768" sldId="257"/>
        </pc:sldMkLst>
        <pc:spChg chg="mod">
          <ac:chgData name="Pope, Vicki L." userId="31dd4797-c567-4914-8de6-2a0e59e5bba1" providerId="ADAL" clId="{87B694DB-60E3-412A-BEB3-014908832647}" dt="2021-01-28T22:57:24.521" v="11" actId="20577"/>
          <ac:spMkLst>
            <pc:docMk/>
            <pc:sldMk cId="669161768" sldId="257"/>
            <ac:spMk id="4" creationId="{A44E3C50-3B57-480B-A194-38C5926E54DC}"/>
          </ac:spMkLst>
        </pc:spChg>
      </pc:sldChg>
    </pc:docChg>
  </pc:docChgLst>
  <pc:docChgLst>
    <pc:chgData name="Pope, Greg" userId="35c68d58-1049-498c-9c92-60a97349e995" providerId="ADAL" clId="{6DC47218-F377-45DD-B030-2D649D69AC35}"/>
    <pc:docChg chg="custSel addSld modSld">
      <pc:chgData name="Pope, Greg" userId="35c68d58-1049-498c-9c92-60a97349e995" providerId="ADAL" clId="{6DC47218-F377-45DD-B030-2D649D69AC35}" dt="2021-01-14T02:01:36.947" v="209" actId="313"/>
      <pc:docMkLst>
        <pc:docMk/>
      </pc:docMkLst>
      <pc:sldChg chg="modSp mod">
        <pc:chgData name="Pope, Greg" userId="35c68d58-1049-498c-9c92-60a97349e995" providerId="ADAL" clId="{6DC47218-F377-45DD-B030-2D649D69AC35}" dt="2021-01-14T02:01:36.947" v="209" actId="313"/>
        <pc:sldMkLst>
          <pc:docMk/>
          <pc:sldMk cId="1102840408" sldId="256"/>
        </pc:sldMkLst>
        <pc:spChg chg="mod">
          <ac:chgData name="Pope, Greg" userId="35c68d58-1049-498c-9c92-60a97349e995" providerId="ADAL" clId="{6DC47218-F377-45DD-B030-2D649D69AC35}" dt="2021-01-14T02:01:36.947" v="209" actId="313"/>
          <ac:spMkLst>
            <pc:docMk/>
            <pc:sldMk cId="1102840408" sldId="256"/>
            <ac:spMk id="4" creationId="{43C41436-D577-4470-8F25-06C3546006C4}"/>
          </ac:spMkLst>
        </pc:spChg>
      </pc:sldChg>
      <pc:sldChg chg="modSp new mod">
        <pc:chgData name="Pope, Greg" userId="35c68d58-1049-498c-9c92-60a97349e995" providerId="ADAL" clId="{6DC47218-F377-45DD-B030-2D649D69AC35}" dt="2021-01-13T21:35:41.423" v="35" actId="20577"/>
        <pc:sldMkLst>
          <pc:docMk/>
          <pc:sldMk cId="1175581863" sldId="259"/>
        </pc:sldMkLst>
        <pc:spChg chg="mod">
          <ac:chgData name="Pope, Greg" userId="35c68d58-1049-498c-9c92-60a97349e995" providerId="ADAL" clId="{6DC47218-F377-45DD-B030-2D649D69AC35}" dt="2021-01-13T21:35:41.423" v="35" actId="20577"/>
          <ac:spMkLst>
            <pc:docMk/>
            <pc:sldMk cId="1175581863" sldId="259"/>
            <ac:spMk id="2" creationId="{3AC04FCD-718F-4555-AD40-51986A129A38}"/>
          </ac:spMkLst>
        </pc:spChg>
        <pc:spChg chg="mod">
          <ac:chgData name="Pope, Greg" userId="35c68d58-1049-498c-9c92-60a97349e995" providerId="ADAL" clId="{6DC47218-F377-45DD-B030-2D649D69AC35}" dt="2021-01-13T21:35:30.670" v="30" actId="20577"/>
          <ac:spMkLst>
            <pc:docMk/>
            <pc:sldMk cId="1175581863" sldId="259"/>
            <ac:spMk id="3" creationId="{88C79D1E-ABFB-4C5D-92AE-760AAC524E91}"/>
          </ac:spMkLst>
        </pc:spChg>
      </pc:sldChg>
      <pc:sldChg chg="modSp new mod">
        <pc:chgData name="Pope, Greg" userId="35c68d58-1049-498c-9c92-60a97349e995" providerId="ADAL" clId="{6DC47218-F377-45DD-B030-2D649D69AC35}" dt="2021-01-14T00:50:30.068" v="204" actId="20577"/>
        <pc:sldMkLst>
          <pc:docMk/>
          <pc:sldMk cId="1265261643" sldId="260"/>
        </pc:sldMkLst>
        <pc:spChg chg="mod">
          <ac:chgData name="Pope, Greg" userId="35c68d58-1049-498c-9c92-60a97349e995" providerId="ADAL" clId="{6DC47218-F377-45DD-B030-2D649D69AC35}" dt="2021-01-14T00:50:30.068" v="204" actId="20577"/>
          <ac:spMkLst>
            <pc:docMk/>
            <pc:sldMk cId="1265261643" sldId="260"/>
            <ac:spMk id="2" creationId="{68B9610C-BCDB-4C04-965D-7B9E11F65EF9}"/>
          </ac:spMkLst>
        </pc:spChg>
        <pc:spChg chg="mod">
          <ac:chgData name="Pope, Greg" userId="35c68d58-1049-498c-9c92-60a97349e995" providerId="ADAL" clId="{6DC47218-F377-45DD-B030-2D649D69AC35}" dt="2021-01-13T21:52:41.973" v="65" actId="20577"/>
          <ac:spMkLst>
            <pc:docMk/>
            <pc:sldMk cId="1265261643" sldId="260"/>
            <ac:spMk id="3" creationId="{6F46028B-779C-432D-9998-1EC7F83576EA}"/>
          </ac:spMkLst>
        </pc:spChg>
      </pc:sldChg>
      <pc:sldChg chg="delSp new mod modClrScheme chgLayout">
        <pc:chgData name="Pope, Greg" userId="35c68d58-1049-498c-9c92-60a97349e995" providerId="ADAL" clId="{6DC47218-F377-45DD-B030-2D649D69AC35}" dt="2021-01-14T02:00:33.712" v="206" actId="700"/>
        <pc:sldMkLst>
          <pc:docMk/>
          <pc:sldMk cId="3779528574" sldId="261"/>
        </pc:sldMkLst>
        <pc:spChg chg="del">
          <ac:chgData name="Pope, Greg" userId="35c68d58-1049-498c-9c92-60a97349e995" providerId="ADAL" clId="{6DC47218-F377-45DD-B030-2D649D69AC35}" dt="2021-01-14T02:00:33.712" v="206" actId="700"/>
          <ac:spMkLst>
            <pc:docMk/>
            <pc:sldMk cId="3779528574" sldId="261"/>
            <ac:spMk id="2" creationId="{91F71ACB-2208-4456-A856-E99E7F89FF0C}"/>
          </ac:spMkLst>
        </pc:spChg>
        <pc:spChg chg="del">
          <ac:chgData name="Pope, Greg" userId="35c68d58-1049-498c-9c92-60a97349e995" providerId="ADAL" clId="{6DC47218-F377-45DD-B030-2D649D69AC35}" dt="2021-01-14T02:00:33.712" v="206" actId="700"/>
          <ac:spMkLst>
            <pc:docMk/>
            <pc:sldMk cId="3779528574" sldId="261"/>
            <ac:spMk id="3" creationId="{43DAD929-ED12-4B09-A0DC-B3A5AD3C4A33}"/>
          </ac:spMkLst>
        </pc:spChg>
      </pc:sldChg>
    </pc:docChg>
  </pc:docChgLst>
  <pc:docChgLst>
    <pc:chgData name="Pope, Greg" userId="35c68d58-1049-498c-9c92-60a97349e995" providerId="ADAL" clId="{DE4C273A-526D-4FB4-A752-8408A8047434}"/>
    <pc:docChg chg="undo custSel addSld modSld">
      <pc:chgData name="Pope, Greg" userId="35c68d58-1049-498c-9c92-60a97349e995" providerId="ADAL" clId="{DE4C273A-526D-4FB4-A752-8408A8047434}" dt="2021-01-27T20:38:57.726" v="2341" actId="20577"/>
      <pc:docMkLst>
        <pc:docMk/>
      </pc:docMkLst>
      <pc:sldChg chg="modSp mod">
        <pc:chgData name="Pope, Greg" userId="35c68d58-1049-498c-9c92-60a97349e995" providerId="ADAL" clId="{DE4C273A-526D-4FB4-A752-8408A8047434}" dt="2021-01-27T19:51:42.252" v="1717" actId="20577"/>
        <pc:sldMkLst>
          <pc:docMk/>
          <pc:sldMk cId="1102840408" sldId="256"/>
        </pc:sldMkLst>
        <pc:spChg chg="mod">
          <ac:chgData name="Pope, Greg" userId="35c68d58-1049-498c-9c92-60a97349e995" providerId="ADAL" clId="{DE4C273A-526D-4FB4-A752-8408A8047434}" dt="2021-01-27T19:09:43.726" v="559" actId="20577"/>
          <ac:spMkLst>
            <pc:docMk/>
            <pc:sldMk cId="1102840408" sldId="256"/>
            <ac:spMk id="4" creationId="{43C41436-D577-4470-8F25-06C3546006C4}"/>
          </ac:spMkLst>
        </pc:spChg>
        <pc:spChg chg="mod">
          <ac:chgData name="Pope, Greg" userId="35c68d58-1049-498c-9c92-60a97349e995" providerId="ADAL" clId="{DE4C273A-526D-4FB4-A752-8408A8047434}" dt="2021-01-27T19:51:42.252" v="1717" actId="20577"/>
          <ac:spMkLst>
            <pc:docMk/>
            <pc:sldMk cId="1102840408" sldId="256"/>
            <ac:spMk id="5" creationId="{34068AA8-59FB-4F52-A565-DFB570E14DF0}"/>
          </ac:spMkLst>
        </pc:spChg>
      </pc:sldChg>
      <pc:sldChg chg="addSp modSp mod">
        <pc:chgData name="Pope, Greg" userId="35c68d58-1049-498c-9c92-60a97349e995" providerId="ADAL" clId="{DE4C273A-526D-4FB4-A752-8408A8047434}" dt="2021-01-27T19:56:57.583" v="2003" actId="1076"/>
        <pc:sldMkLst>
          <pc:docMk/>
          <pc:sldMk cId="669161768" sldId="257"/>
        </pc:sldMkLst>
        <pc:spChg chg="mod">
          <ac:chgData name="Pope, Greg" userId="35c68d58-1049-498c-9c92-60a97349e995" providerId="ADAL" clId="{DE4C273A-526D-4FB4-A752-8408A8047434}" dt="2021-01-27T19:11:45.219" v="583" actId="20577"/>
          <ac:spMkLst>
            <pc:docMk/>
            <pc:sldMk cId="669161768" sldId="257"/>
            <ac:spMk id="3" creationId="{C3992E38-B60F-4C0F-B1DC-774BFDDBE599}"/>
          </ac:spMkLst>
        </pc:spChg>
        <pc:spChg chg="mod">
          <ac:chgData name="Pope, Greg" userId="35c68d58-1049-498c-9c92-60a97349e995" providerId="ADAL" clId="{DE4C273A-526D-4FB4-A752-8408A8047434}" dt="2021-01-27T19:56:12.810" v="1996" actId="1076"/>
          <ac:spMkLst>
            <pc:docMk/>
            <pc:sldMk cId="669161768" sldId="257"/>
            <ac:spMk id="4" creationId="{A44E3C50-3B57-480B-A194-38C5926E54DC}"/>
          </ac:spMkLst>
        </pc:spChg>
        <pc:picChg chg="add mod">
          <ac:chgData name="Pope, Greg" userId="35c68d58-1049-498c-9c92-60a97349e995" providerId="ADAL" clId="{DE4C273A-526D-4FB4-A752-8408A8047434}" dt="2021-01-27T19:56:57.583" v="2003" actId="1076"/>
          <ac:picMkLst>
            <pc:docMk/>
            <pc:sldMk cId="669161768" sldId="257"/>
            <ac:picMk id="2" creationId="{5C148D8C-7DB2-432F-B0A8-CB9060CED806}"/>
          </ac:picMkLst>
        </pc:picChg>
      </pc:sldChg>
      <pc:sldChg chg="addSp modSp mod">
        <pc:chgData name="Pope, Greg" userId="35c68d58-1049-498c-9c92-60a97349e995" providerId="ADAL" clId="{DE4C273A-526D-4FB4-A752-8408A8047434}" dt="2021-01-27T19:56:50.299" v="2002" actId="1076"/>
        <pc:sldMkLst>
          <pc:docMk/>
          <pc:sldMk cId="534510219" sldId="258"/>
        </pc:sldMkLst>
        <pc:spChg chg="mod">
          <ac:chgData name="Pope, Greg" userId="35c68d58-1049-498c-9c92-60a97349e995" providerId="ADAL" clId="{DE4C273A-526D-4FB4-A752-8408A8047434}" dt="2021-01-27T19:56:40.434" v="2000" actId="1076"/>
          <ac:spMkLst>
            <pc:docMk/>
            <pc:sldMk cId="534510219" sldId="258"/>
            <ac:spMk id="2" creationId="{E56EE031-C0D7-4493-9E9E-86E574297BB3}"/>
          </ac:spMkLst>
        </pc:spChg>
        <pc:spChg chg="mod">
          <ac:chgData name="Pope, Greg" userId="35c68d58-1049-498c-9c92-60a97349e995" providerId="ADAL" clId="{DE4C273A-526D-4FB4-A752-8408A8047434}" dt="2021-01-27T19:12:27.278" v="631" actId="20577"/>
          <ac:spMkLst>
            <pc:docMk/>
            <pc:sldMk cId="534510219" sldId="258"/>
            <ac:spMk id="3" creationId="{ED19C947-3D03-404C-A035-F05C630E9858}"/>
          </ac:spMkLst>
        </pc:spChg>
        <pc:picChg chg="add mod">
          <ac:chgData name="Pope, Greg" userId="35c68d58-1049-498c-9c92-60a97349e995" providerId="ADAL" clId="{DE4C273A-526D-4FB4-A752-8408A8047434}" dt="2021-01-27T19:56:50.299" v="2002" actId="1076"/>
          <ac:picMkLst>
            <pc:docMk/>
            <pc:sldMk cId="534510219" sldId="258"/>
            <ac:picMk id="4" creationId="{6F04916D-70EF-4376-8AEB-7B08DB3741F2}"/>
          </ac:picMkLst>
        </pc:picChg>
      </pc:sldChg>
      <pc:sldChg chg="addSp delSp modSp mod">
        <pc:chgData name="Pope, Greg" userId="35c68d58-1049-498c-9c92-60a97349e995" providerId="ADAL" clId="{DE4C273A-526D-4FB4-A752-8408A8047434}" dt="2021-01-27T20:03:52.318" v="2103" actId="1076"/>
        <pc:sldMkLst>
          <pc:docMk/>
          <pc:sldMk cId="1175581863" sldId="259"/>
        </pc:sldMkLst>
        <pc:spChg chg="mod">
          <ac:chgData name="Pope, Greg" userId="35c68d58-1049-498c-9c92-60a97349e995" providerId="ADAL" clId="{DE4C273A-526D-4FB4-A752-8408A8047434}" dt="2021-01-27T18:58:01.137" v="394" actId="20577"/>
          <ac:spMkLst>
            <pc:docMk/>
            <pc:sldMk cId="1175581863" sldId="259"/>
            <ac:spMk id="2" creationId="{3AC04FCD-718F-4555-AD40-51986A129A38}"/>
          </ac:spMkLst>
        </pc:spChg>
        <pc:spChg chg="add del">
          <ac:chgData name="Pope, Greg" userId="35c68d58-1049-498c-9c92-60a97349e995" providerId="ADAL" clId="{DE4C273A-526D-4FB4-A752-8408A8047434}" dt="2021-01-27T18:46:15.189" v="120"/>
          <ac:spMkLst>
            <pc:docMk/>
            <pc:sldMk cId="1175581863" sldId="259"/>
            <ac:spMk id="4" creationId="{0AA92DEA-84BA-404A-A6BD-AFB6C1F3F0F6}"/>
          </ac:spMkLst>
        </pc:spChg>
        <pc:spChg chg="add del mod">
          <ac:chgData name="Pope, Greg" userId="35c68d58-1049-498c-9c92-60a97349e995" providerId="ADAL" clId="{DE4C273A-526D-4FB4-A752-8408A8047434}" dt="2021-01-27T18:46:14.503" v="119"/>
          <ac:spMkLst>
            <pc:docMk/>
            <pc:sldMk cId="1175581863" sldId="259"/>
            <ac:spMk id="5" creationId="{F6E92845-1465-499E-A146-7C6CCFC6C0E7}"/>
          </ac:spMkLst>
        </pc:spChg>
        <pc:spChg chg="add del">
          <ac:chgData name="Pope, Greg" userId="35c68d58-1049-498c-9c92-60a97349e995" providerId="ADAL" clId="{DE4C273A-526D-4FB4-A752-8408A8047434}" dt="2021-01-27T18:46:20.896" v="122"/>
          <ac:spMkLst>
            <pc:docMk/>
            <pc:sldMk cId="1175581863" sldId="259"/>
            <ac:spMk id="6" creationId="{55A61792-0725-4F0F-89A0-6D341D8F6614}"/>
          </ac:spMkLst>
        </pc:spChg>
        <pc:picChg chg="add del mod">
          <ac:chgData name="Pope, Greg" userId="35c68d58-1049-498c-9c92-60a97349e995" providerId="ADAL" clId="{DE4C273A-526D-4FB4-A752-8408A8047434}" dt="2021-01-27T20:03:42.895" v="2099" actId="478"/>
          <ac:picMkLst>
            <pc:docMk/>
            <pc:sldMk cId="1175581863" sldId="259"/>
            <ac:picMk id="4" creationId="{77D63AF3-94DA-445A-914D-DBA6C0B789AD}"/>
          </ac:picMkLst>
        </pc:picChg>
        <pc:picChg chg="add mod">
          <ac:chgData name="Pope, Greg" userId="35c68d58-1049-498c-9c92-60a97349e995" providerId="ADAL" clId="{DE4C273A-526D-4FB4-A752-8408A8047434}" dt="2021-01-27T20:03:52.318" v="2103" actId="1076"/>
          <ac:picMkLst>
            <pc:docMk/>
            <pc:sldMk cId="1175581863" sldId="259"/>
            <ac:picMk id="1026" creationId="{6728DE8D-DEAA-49F5-AB83-94A146C1B3A9}"/>
          </ac:picMkLst>
        </pc:picChg>
      </pc:sldChg>
      <pc:sldChg chg="addSp delSp modSp mod">
        <pc:chgData name="Pope, Greg" userId="35c68d58-1049-498c-9c92-60a97349e995" providerId="ADAL" clId="{DE4C273A-526D-4FB4-A752-8408A8047434}" dt="2021-01-27T20:37:09.133" v="2281" actId="20577"/>
        <pc:sldMkLst>
          <pc:docMk/>
          <pc:sldMk cId="1265261643" sldId="260"/>
        </pc:sldMkLst>
        <pc:spChg chg="mod">
          <ac:chgData name="Pope, Greg" userId="35c68d58-1049-498c-9c92-60a97349e995" providerId="ADAL" clId="{DE4C273A-526D-4FB4-A752-8408A8047434}" dt="2021-01-27T20:26:48.508" v="2123" actId="14100"/>
          <ac:spMkLst>
            <pc:docMk/>
            <pc:sldMk cId="1265261643" sldId="260"/>
            <ac:spMk id="2" creationId="{68B9610C-BCDB-4C04-965D-7B9E11F65EF9}"/>
          </ac:spMkLst>
        </pc:spChg>
        <pc:spChg chg="mod">
          <ac:chgData name="Pope, Greg" userId="35c68d58-1049-498c-9c92-60a97349e995" providerId="ADAL" clId="{DE4C273A-526D-4FB4-A752-8408A8047434}" dt="2021-01-27T19:43:59.402" v="1423" actId="20577"/>
          <ac:spMkLst>
            <pc:docMk/>
            <pc:sldMk cId="1265261643" sldId="260"/>
            <ac:spMk id="3" creationId="{6F46028B-779C-432D-9998-1EC7F83576EA}"/>
          </ac:spMkLst>
        </pc:spChg>
        <pc:spChg chg="add mod">
          <ac:chgData name="Pope, Greg" userId="35c68d58-1049-498c-9c92-60a97349e995" providerId="ADAL" clId="{DE4C273A-526D-4FB4-A752-8408A8047434}" dt="2021-01-27T20:27:13.729" v="2127" actId="1076"/>
          <ac:spMkLst>
            <pc:docMk/>
            <pc:sldMk cId="1265261643" sldId="260"/>
            <ac:spMk id="4" creationId="{C5A05703-2EAA-47F3-AB8B-A0C2463A762B}"/>
          </ac:spMkLst>
        </pc:spChg>
        <pc:spChg chg="add mod">
          <ac:chgData name="Pope, Greg" userId="35c68d58-1049-498c-9c92-60a97349e995" providerId="ADAL" clId="{DE4C273A-526D-4FB4-A752-8408A8047434}" dt="2021-01-27T20:26:54.555" v="2124"/>
          <ac:spMkLst>
            <pc:docMk/>
            <pc:sldMk cId="1265261643" sldId="260"/>
            <ac:spMk id="5" creationId="{C12F4676-D669-467B-B10F-057F29BBB50D}"/>
          </ac:spMkLst>
        </pc:spChg>
        <pc:spChg chg="add del mod">
          <ac:chgData name="Pope, Greg" userId="35c68d58-1049-498c-9c92-60a97349e995" providerId="ADAL" clId="{DE4C273A-526D-4FB4-A752-8408A8047434}" dt="2021-01-27T20:27:58.523" v="2130" actId="478"/>
          <ac:spMkLst>
            <pc:docMk/>
            <pc:sldMk cId="1265261643" sldId="260"/>
            <ac:spMk id="6" creationId="{6A5C9AD3-A08B-415E-BF4E-23E9F004B403}"/>
          </ac:spMkLst>
        </pc:spChg>
        <pc:spChg chg="add mod">
          <ac:chgData name="Pope, Greg" userId="35c68d58-1049-498c-9c92-60a97349e995" providerId="ADAL" clId="{DE4C273A-526D-4FB4-A752-8408A8047434}" dt="2021-01-27T20:37:09.133" v="2281" actId="20577"/>
          <ac:spMkLst>
            <pc:docMk/>
            <pc:sldMk cId="1265261643" sldId="260"/>
            <ac:spMk id="7" creationId="{597869C0-EC8C-467E-8D10-394725633063}"/>
          </ac:spMkLst>
        </pc:spChg>
        <pc:spChg chg="add mod">
          <ac:chgData name="Pope, Greg" userId="35c68d58-1049-498c-9c92-60a97349e995" providerId="ADAL" clId="{DE4C273A-526D-4FB4-A752-8408A8047434}" dt="2021-01-27T20:28:41.613" v="2168" actId="1076"/>
          <ac:spMkLst>
            <pc:docMk/>
            <pc:sldMk cId="1265261643" sldId="260"/>
            <ac:spMk id="8" creationId="{E67646A9-A6D8-4665-8B0F-9F0B888C5DA9}"/>
          </ac:spMkLst>
        </pc:spChg>
      </pc:sldChg>
      <pc:sldChg chg="addSp modSp new mod">
        <pc:chgData name="Pope, Greg" userId="35c68d58-1049-498c-9c92-60a97349e995" providerId="ADAL" clId="{DE4C273A-526D-4FB4-A752-8408A8047434}" dt="2021-01-27T19:56:32.082" v="1999" actId="1076"/>
        <pc:sldMkLst>
          <pc:docMk/>
          <pc:sldMk cId="3608209258" sldId="262"/>
        </pc:sldMkLst>
        <pc:spChg chg="mod">
          <ac:chgData name="Pope, Greg" userId="35c68d58-1049-498c-9c92-60a97349e995" providerId="ADAL" clId="{DE4C273A-526D-4FB4-A752-8408A8047434}" dt="2021-01-27T19:10:36.002" v="561" actId="207"/>
          <ac:spMkLst>
            <pc:docMk/>
            <pc:sldMk cId="3608209258" sldId="262"/>
            <ac:spMk id="2" creationId="{397579B6-53DC-4B2B-B828-22DB32461C13}"/>
          </ac:spMkLst>
        </pc:spChg>
        <pc:spChg chg="mod">
          <ac:chgData name="Pope, Greg" userId="35c68d58-1049-498c-9c92-60a97349e995" providerId="ADAL" clId="{DE4C273A-526D-4FB4-A752-8408A8047434}" dt="2021-01-27T19:12:04.217" v="597" actId="14100"/>
          <ac:spMkLst>
            <pc:docMk/>
            <pc:sldMk cId="3608209258" sldId="262"/>
            <ac:spMk id="3" creationId="{71B0DA11-14F4-4FE1-8C51-2DA64640BAD9}"/>
          </ac:spMkLst>
        </pc:spChg>
        <pc:picChg chg="add mod">
          <ac:chgData name="Pope, Greg" userId="35c68d58-1049-498c-9c92-60a97349e995" providerId="ADAL" clId="{DE4C273A-526D-4FB4-A752-8408A8047434}" dt="2021-01-27T19:56:32.082" v="1999" actId="1076"/>
          <ac:picMkLst>
            <pc:docMk/>
            <pc:sldMk cId="3608209258" sldId="262"/>
            <ac:picMk id="4" creationId="{4BFF0395-4266-4FA9-9B72-EC58AB2FE996}"/>
          </ac:picMkLst>
        </pc:picChg>
      </pc:sldChg>
      <pc:sldChg chg="addSp modSp new mod">
        <pc:chgData name="Pope, Greg" userId="35c68d58-1049-498c-9c92-60a97349e995" providerId="ADAL" clId="{DE4C273A-526D-4FB4-A752-8408A8047434}" dt="2021-01-27T19:58:59.904" v="2038" actId="1076"/>
        <pc:sldMkLst>
          <pc:docMk/>
          <pc:sldMk cId="1517666715" sldId="263"/>
        </pc:sldMkLst>
        <pc:spChg chg="mod">
          <ac:chgData name="Pope, Greg" userId="35c68d58-1049-498c-9c92-60a97349e995" providerId="ADAL" clId="{DE4C273A-526D-4FB4-A752-8408A8047434}" dt="2021-01-27T19:58:59.904" v="2038" actId="1076"/>
          <ac:spMkLst>
            <pc:docMk/>
            <pc:sldMk cId="1517666715" sldId="263"/>
            <ac:spMk id="2" creationId="{9C153386-E4F5-4ECF-8766-9E461CCF0E1C}"/>
          </ac:spMkLst>
        </pc:spChg>
        <pc:spChg chg="mod">
          <ac:chgData name="Pope, Greg" userId="35c68d58-1049-498c-9c92-60a97349e995" providerId="ADAL" clId="{DE4C273A-526D-4FB4-A752-8408A8047434}" dt="2021-01-27T19:58:49.072" v="2037" actId="20577"/>
          <ac:spMkLst>
            <pc:docMk/>
            <pc:sldMk cId="1517666715" sldId="263"/>
            <ac:spMk id="3" creationId="{9A3EE35D-56BB-4ED0-BF6C-E17FD224A6D5}"/>
          </ac:spMkLst>
        </pc:spChg>
        <pc:picChg chg="add mod">
          <ac:chgData name="Pope, Greg" userId="35c68d58-1049-498c-9c92-60a97349e995" providerId="ADAL" clId="{DE4C273A-526D-4FB4-A752-8408A8047434}" dt="2021-01-27T19:58:32.531" v="2014" actId="14100"/>
          <ac:picMkLst>
            <pc:docMk/>
            <pc:sldMk cId="1517666715" sldId="263"/>
            <ac:picMk id="4" creationId="{FCCAB080-433D-4566-858E-51121894819A}"/>
          </ac:picMkLst>
        </pc:picChg>
      </pc:sldChg>
      <pc:sldChg chg="addSp delSp modSp new mod">
        <pc:chgData name="Pope, Greg" userId="35c68d58-1049-498c-9c92-60a97349e995" providerId="ADAL" clId="{DE4C273A-526D-4FB4-A752-8408A8047434}" dt="2021-01-27T20:02:51.587" v="2095" actId="339"/>
        <pc:sldMkLst>
          <pc:docMk/>
          <pc:sldMk cId="1254314115" sldId="264"/>
        </pc:sldMkLst>
        <pc:spChg chg="del">
          <ac:chgData name="Pope, Greg" userId="35c68d58-1049-498c-9c92-60a97349e995" providerId="ADAL" clId="{DE4C273A-526D-4FB4-A752-8408A8047434}" dt="2021-01-27T19:38:38.875" v="1041" actId="478"/>
          <ac:spMkLst>
            <pc:docMk/>
            <pc:sldMk cId="1254314115" sldId="264"/>
            <ac:spMk id="2" creationId="{4D6D4303-0189-482D-920B-9BFCC78119F1}"/>
          </ac:spMkLst>
        </pc:spChg>
        <pc:spChg chg="mod">
          <ac:chgData name="Pope, Greg" userId="35c68d58-1049-498c-9c92-60a97349e995" providerId="ADAL" clId="{DE4C273A-526D-4FB4-A752-8408A8047434}" dt="2021-01-27T19:39:34.331" v="1064" actId="20577"/>
          <ac:spMkLst>
            <pc:docMk/>
            <pc:sldMk cId="1254314115" sldId="264"/>
            <ac:spMk id="3" creationId="{58D7BC61-58B5-421D-AFF6-7542794E3DFA}"/>
          </ac:spMkLst>
        </pc:spChg>
        <pc:spChg chg="add mod">
          <ac:chgData name="Pope, Greg" userId="35c68d58-1049-498c-9c92-60a97349e995" providerId="ADAL" clId="{DE4C273A-526D-4FB4-A752-8408A8047434}" dt="2021-01-27T20:02:51.587" v="2095" actId="339"/>
          <ac:spMkLst>
            <pc:docMk/>
            <pc:sldMk cId="1254314115" sldId="264"/>
            <ac:spMk id="8" creationId="{5C390659-F6BF-4862-8EB8-B041671ACAB8}"/>
          </ac:spMkLst>
        </pc:spChg>
        <pc:picChg chg="add mod">
          <ac:chgData name="Pope, Greg" userId="35c68d58-1049-498c-9c92-60a97349e995" providerId="ADAL" clId="{DE4C273A-526D-4FB4-A752-8408A8047434}" dt="2021-01-27T19:59:41.001" v="2041" actId="1076"/>
          <ac:picMkLst>
            <pc:docMk/>
            <pc:sldMk cId="1254314115" sldId="264"/>
            <ac:picMk id="2" creationId="{82320707-16B5-4743-BE94-F4BA3E8B751E}"/>
          </ac:picMkLst>
        </pc:picChg>
        <pc:picChg chg="add del mod">
          <ac:chgData name="Pope, Greg" userId="35c68d58-1049-498c-9c92-60a97349e995" providerId="ADAL" clId="{DE4C273A-526D-4FB4-A752-8408A8047434}" dt="2021-01-27T20:00:15.781" v="2045" actId="478"/>
          <ac:picMkLst>
            <pc:docMk/>
            <pc:sldMk cId="1254314115" sldId="264"/>
            <ac:picMk id="4" creationId="{263C45FF-1DE7-42EC-8209-3EF2A1BF37F9}"/>
          </ac:picMkLst>
        </pc:picChg>
        <pc:picChg chg="add del">
          <ac:chgData name="Pope, Greg" userId="35c68d58-1049-498c-9c92-60a97349e995" providerId="ADAL" clId="{DE4C273A-526D-4FB4-A752-8408A8047434}" dt="2021-01-27T20:00:27.237" v="2047"/>
          <ac:picMkLst>
            <pc:docMk/>
            <pc:sldMk cId="1254314115" sldId="264"/>
            <ac:picMk id="5" creationId="{0F2E2653-03A3-4488-AD53-CD0BF2643ED3}"/>
          </ac:picMkLst>
        </pc:picChg>
        <pc:picChg chg="add del">
          <ac:chgData name="Pope, Greg" userId="35c68d58-1049-498c-9c92-60a97349e995" providerId="ADAL" clId="{DE4C273A-526D-4FB4-A752-8408A8047434}" dt="2021-01-27T20:00:41.722" v="2049" actId="478"/>
          <ac:picMkLst>
            <pc:docMk/>
            <pc:sldMk cId="1254314115" sldId="264"/>
            <ac:picMk id="6" creationId="{133B0023-ECA9-4F95-83D5-223FB3EE0118}"/>
          </ac:picMkLst>
        </pc:picChg>
        <pc:picChg chg="add mod">
          <ac:chgData name="Pope, Greg" userId="35c68d58-1049-498c-9c92-60a97349e995" providerId="ADAL" clId="{DE4C273A-526D-4FB4-A752-8408A8047434}" dt="2021-01-27T20:01:03.178" v="2051" actId="1076"/>
          <ac:picMkLst>
            <pc:docMk/>
            <pc:sldMk cId="1254314115" sldId="264"/>
            <ac:picMk id="7" creationId="{28FC291A-288F-4882-A002-9DD8A1758064}"/>
          </ac:picMkLst>
        </pc:picChg>
        <pc:picChg chg="add mod">
          <ac:chgData name="Pope, Greg" userId="35c68d58-1049-498c-9c92-60a97349e995" providerId="ADAL" clId="{DE4C273A-526D-4FB4-A752-8408A8047434}" dt="2021-01-27T19:39:48.423" v="1065" actId="14100"/>
          <ac:picMkLst>
            <pc:docMk/>
            <pc:sldMk cId="1254314115" sldId="264"/>
            <ac:picMk id="2050" creationId="{FC9B94AE-E5E0-4CDA-A17A-2D5AF229E940}"/>
          </ac:picMkLst>
        </pc:picChg>
      </pc:sldChg>
      <pc:sldChg chg="addSp modSp new mod">
        <pc:chgData name="Pope, Greg" userId="35c68d58-1049-498c-9c92-60a97349e995" providerId="ADAL" clId="{DE4C273A-526D-4FB4-A752-8408A8047434}" dt="2021-01-27T20:38:57.726" v="2341" actId="20577"/>
        <pc:sldMkLst>
          <pc:docMk/>
          <pc:sldMk cId="3821653182" sldId="265"/>
        </pc:sldMkLst>
        <pc:spChg chg="mod">
          <ac:chgData name="Pope, Greg" userId="35c68d58-1049-498c-9c92-60a97349e995" providerId="ADAL" clId="{DE4C273A-526D-4FB4-A752-8408A8047434}" dt="2021-01-27T20:36:54.468" v="2280" actId="20577"/>
          <ac:spMkLst>
            <pc:docMk/>
            <pc:sldMk cId="3821653182" sldId="265"/>
            <ac:spMk id="2" creationId="{DC50475A-F111-4057-B4AB-BE69D28F713F}"/>
          </ac:spMkLst>
        </pc:spChg>
        <pc:spChg chg="mod">
          <ac:chgData name="Pope, Greg" userId="35c68d58-1049-498c-9c92-60a97349e995" providerId="ADAL" clId="{DE4C273A-526D-4FB4-A752-8408A8047434}" dt="2021-01-27T20:36:04.017" v="2263" actId="20577"/>
          <ac:spMkLst>
            <pc:docMk/>
            <pc:sldMk cId="3821653182" sldId="265"/>
            <ac:spMk id="3" creationId="{A8AAE3E7-777F-45A4-9E34-770F14F23EA2}"/>
          </ac:spMkLst>
        </pc:spChg>
        <pc:spChg chg="add mod">
          <ac:chgData name="Pope, Greg" userId="35c68d58-1049-498c-9c92-60a97349e995" providerId="ADAL" clId="{DE4C273A-526D-4FB4-A752-8408A8047434}" dt="2021-01-27T20:38:57.726" v="2341" actId="20577"/>
          <ac:spMkLst>
            <pc:docMk/>
            <pc:sldMk cId="3821653182" sldId="265"/>
            <ac:spMk id="5" creationId="{2621A2C9-78D8-4367-8441-AF854DBAD0C5}"/>
          </ac:spMkLst>
        </pc:spChg>
        <pc:picChg chg="add mod">
          <ac:chgData name="Pope, Greg" userId="35c68d58-1049-498c-9c92-60a97349e995" providerId="ADAL" clId="{DE4C273A-526D-4FB4-A752-8408A8047434}" dt="2021-01-27T20:33:52.725" v="2248" actId="1076"/>
          <ac:picMkLst>
            <pc:docMk/>
            <pc:sldMk cId="3821653182" sldId="265"/>
            <ac:picMk id="4" creationId="{8F014DBB-5429-4AA5-A96A-D5629D334F59}"/>
          </ac:picMkLst>
        </pc:picChg>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1_Title Slide">
    <p:spTree>
      <p:nvGrpSpPr>
        <p:cNvPr id="1" name=""/>
        <p:cNvGrpSpPr/>
        <p:nvPr/>
      </p:nvGrpSpPr>
      <p:grpSpPr>
        <a:xfrm>
          <a:off x="0" y="0"/>
          <a:ext cx="0" cy="0"/>
          <a:chOff x="0" y="0"/>
          <a:chExt cx="0" cy="0"/>
        </a:xfrm>
      </p:grpSpPr>
      <p:sp>
        <p:nvSpPr>
          <p:cNvPr id="15" name="Rectangle 14"/>
          <p:cNvSpPr/>
          <p:nvPr/>
        </p:nvSpPr>
        <p:spPr>
          <a:xfrm>
            <a:off x="0" y="3065028"/>
            <a:ext cx="4556675" cy="3792972"/>
          </a:xfrm>
          <a:prstGeom prst="rect">
            <a:avLst/>
          </a:prstGeom>
          <a:solidFill>
            <a:srgbClr val="0F4F97"/>
          </a:solidFill>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1800" dirty="0">
              <a:latin typeface="Arial"/>
            </a:endParaRPr>
          </a:p>
        </p:txBody>
      </p:sp>
      <p:sp>
        <p:nvSpPr>
          <p:cNvPr id="10" name="Title 9"/>
          <p:cNvSpPr>
            <a:spLocks noGrp="1"/>
          </p:cNvSpPr>
          <p:nvPr>
            <p:ph type="title"/>
          </p:nvPr>
        </p:nvSpPr>
        <p:spPr>
          <a:xfrm>
            <a:off x="609600" y="743919"/>
            <a:ext cx="10972800" cy="986725"/>
          </a:xfrm>
        </p:spPr>
        <p:txBody>
          <a:bodyPr/>
          <a:lstStyle>
            <a:lvl1pPr>
              <a:lnSpc>
                <a:spcPts val="3800"/>
              </a:lnSpc>
              <a:defRPr b="0" i="1">
                <a:solidFill>
                  <a:srgbClr val="0F4F97"/>
                </a:solidFill>
                <a:effectLst/>
                <a:latin typeface="Arial"/>
                <a:cs typeface="Arial"/>
              </a:defRPr>
            </a:lvl1pPr>
          </a:lstStyle>
          <a:p>
            <a:r>
              <a:rPr lang="en-US" dirty="0"/>
              <a:t>Click to edit Master title style</a:t>
            </a:r>
          </a:p>
        </p:txBody>
      </p:sp>
      <p:sp>
        <p:nvSpPr>
          <p:cNvPr id="12" name="Text Placeholder 11"/>
          <p:cNvSpPr>
            <a:spLocks noGrp="1"/>
          </p:cNvSpPr>
          <p:nvPr>
            <p:ph type="body" sz="quarter" idx="13"/>
          </p:nvPr>
        </p:nvSpPr>
        <p:spPr>
          <a:xfrm>
            <a:off x="869701" y="1733685"/>
            <a:ext cx="7245599" cy="369888"/>
          </a:xfrm>
        </p:spPr>
        <p:txBody>
          <a:bodyPr>
            <a:noAutofit/>
          </a:bodyPr>
          <a:lstStyle>
            <a:lvl1pPr>
              <a:lnSpc>
                <a:spcPts val="2200"/>
              </a:lnSpc>
              <a:buNone/>
              <a:defRPr sz="2000">
                <a:latin typeface="Arial"/>
                <a:cs typeface="Arial"/>
              </a:defRPr>
            </a:lvl1pPr>
            <a:lvl2pPr>
              <a:buNone/>
              <a:defRPr/>
            </a:lvl2pPr>
            <a:lvl3pPr>
              <a:buNone/>
              <a:defRPr/>
            </a:lvl3pPr>
            <a:lvl4pPr>
              <a:buNone/>
              <a:defRPr/>
            </a:lvl4pPr>
            <a:lvl5pPr>
              <a:buNone/>
              <a:defRPr/>
            </a:lvl5pPr>
          </a:lstStyle>
          <a:p>
            <a:pPr lvl="0"/>
            <a:r>
              <a:rPr lang="en-US" dirty="0"/>
              <a:t>Click to edit Master text styles</a:t>
            </a:r>
          </a:p>
        </p:txBody>
      </p:sp>
      <p:pic>
        <p:nvPicPr>
          <p:cNvPr id="7" name="Picture 2"/>
          <p:cNvPicPr>
            <a:picLocks noChangeAspect="1" noChangeArrowheads="1"/>
          </p:cNvPicPr>
          <p:nvPr userDrawn="1"/>
        </p:nvPicPr>
        <p:blipFill rotWithShape="1">
          <a:blip r:embed="rId2" cstate="print"/>
          <a:srcRect l="949"/>
          <a:stretch/>
        </p:blipFill>
        <p:spPr bwMode="auto">
          <a:xfrm>
            <a:off x="4663181" y="3062288"/>
            <a:ext cx="7528820" cy="3795713"/>
          </a:xfrm>
          <a:prstGeom prst="rect">
            <a:avLst/>
          </a:prstGeom>
          <a:noFill/>
          <a:ln w="9525">
            <a:noFill/>
            <a:miter lim="800000"/>
            <a:headEnd/>
            <a:tailEnd/>
          </a:ln>
        </p:spPr>
      </p:pic>
      <p:sp>
        <p:nvSpPr>
          <p:cNvPr id="11" name="TextBox 10"/>
          <p:cNvSpPr txBox="1"/>
          <p:nvPr userDrawn="1"/>
        </p:nvSpPr>
        <p:spPr>
          <a:xfrm>
            <a:off x="91181" y="5974521"/>
            <a:ext cx="4437276" cy="601703"/>
          </a:xfrm>
          <a:prstGeom prst="rect">
            <a:avLst/>
          </a:prstGeom>
          <a:noFill/>
          <a:effectLst/>
        </p:spPr>
        <p:txBody>
          <a:bodyPr wrap="square" rtlCol="0">
            <a:spAutoFit/>
          </a:bodyPr>
          <a:lstStyle/>
          <a:p>
            <a:pPr marL="0" algn="l" defTabSz="457200" rtl="0" eaLnBrk="1" latinLnBrk="0" hangingPunct="1">
              <a:lnSpc>
                <a:spcPct val="90000"/>
              </a:lnSpc>
              <a:spcAft>
                <a:spcPts val="300"/>
              </a:spcAft>
            </a:pPr>
            <a:r>
              <a:rPr lang="en-US" sz="1000" kern="1200" dirty="0">
                <a:solidFill>
                  <a:schemeClr val="bg1"/>
                </a:solidFill>
                <a:effectLst/>
                <a:latin typeface="Arial"/>
                <a:ea typeface="+mn-ea"/>
                <a:cs typeface="Arial"/>
              </a:rPr>
              <a:t>LLNL-PRES-</a:t>
            </a:r>
            <a:r>
              <a:rPr lang="en-US" sz="1000" kern="1200" baseline="0" dirty="0" err="1">
                <a:solidFill>
                  <a:schemeClr val="bg1"/>
                </a:solidFill>
                <a:effectLst/>
                <a:latin typeface="+mn-lt"/>
                <a:ea typeface="+mn-ea"/>
                <a:cs typeface="+mn-cs"/>
              </a:rPr>
              <a:t>xxxxxx</a:t>
            </a:r>
            <a:endParaRPr lang="en-US" sz="1000" kern="1200" baseline="0" dirty="0">
              <a:solidFill>
                <a:schemeClr val="bg1"/>
              </a:solidFill>
              <a:effectLst/>
              <a:latin typeface="Arial"/>
              <a:ea typeface="+mn-ea"/>
              <a:cs typeface="Arial"/>
            </a:endParaRPr>
          </a:p>
          <a:p>
            <a:pPr marL="0" algn="l" defTabSz="457200" rtl="0" eaLnBrk="1" latinLnBrk="0" hangingPunct="1">
              <a:lnSpc>
                <a:spcPct val="90000"/>
              </a:lnSpc>
              <a:spcAft>
                <a:spcPts val="600"/>
              </a:spcAft>
            </a:pPr>
            <a:r>
              <a:rPr lang="en-US" sz="800" kern="1200" dirty="0">
                <a:solidFill>
                  <a:schemeClr val="bg1"/>
                </a:solidFill>
                <a:effectLst/>
                <a:latin typeface="Arial"/>
                <a:ea typeface="+mn-ea"/>
                <a:cs typeface="Arial"/>
              </a:rPr>
              <a:t>This work was performed under the auspices of the</a:t>
            </a:r>
            <a:r>
              <a:rPr lang="en-US" sz="800" kern="1200" baseline="0" dirty="0">
                <a:solidFill>
                  <a:schemeClr val="bg1"/>
                </a:solidFill>
                <a:effectLst/>
                <a:latin typeface="Arial"/>
                <a:ea typeface="+mn-ea"/>
                <a:cs typeface="Arial"/>
              </a:rPr>
              <a:t> </a:t>
            </a:r>
            <a:r>
              <a:rPr lang="en-US" sz="800" kern="1200" dirty="0">
                <a:solidFill>
                  <a:schemeClr val="bg1"/>
                </a:solidFill>
                <a:effectLst/>
                <a:latin typeface="Arial"/>
                <a:ea typeface="+mn-ea"/>
                <a:cs typeface="Arial"/>
              </a:rPr>
              <a:t>U.S. Department </a:t>
            </a:r>
            <a:br>
              <a:rPr lang="en-US" sz="800" kern="1200" dirty="0">
                <a:solidFill>
                  <a:schemeClr val="bg1"/>
                </a:solidFill>
                <a:effectLst/>
                <a:latin typeface="Arial"/>
                <a:ea typeface="+mn-ea"/>
                <a:cs typeface="Arial"/>
              </a:rPr>
            </a:br>
            <a:r>
              <a:rPr lang="en-US" sz="800" kern="1200" dirty="0">
                <a:solidFill>
                  <a:schemeClr val="bg1"/>
                </a:solidFill>
                <a:effectLst/>
                <a:latin typeface="Arial"/>
                <a:ea typeface="+mn-ea"/>
                <a:cs typeface="Arial"/>
              </a:rPr>
              <a:t>of Energy by Lawrence Livermore National Laboratory under contract </a:t>
            </a:r>
            <a:br>
              <a:rPr lang="en-US" sz="800" kern="1200" dirty="0">
                <a:solidFill>
                  <a:schemeClr val="bg1"/>
                </a:solidFill>
                <a:effectLst/>
                <a:latin typeface="Arial"/>
                <a:ea typeface="+mn-ea"/>
                <a:cs typeface="Arial"/>
              </a:rPr>
            </a:br>
            <a:r>
              <a:rPr lang="en-US" sz="800" kern="1200" dirty="0">
                <a:solidFill>
                  <a:schemeClr val="bg1"/>
                </a:solidFill>
                <a:effectLst/>
                <a:latin typeface="Arial"/>
                <a:ea typeface="+mn-ea"/>
                <a:cs typeface="Arial"/>
              </a:rPr>
              <a:t>DE-AC52-07NA27344.</a:t>
            </a:r>
            <a:r>
              <a:rPr lang="en-US" sz="800" kern="1200" baseline="0" dirty="0">
                <a:solidFill>
                  <a:schemeClr val="bg1"/>
                </a:solidFill>
                <a:effectLst/>
                <a:latin typeface="Arial"/>
                <a:ea typeface="+mn-ea"/>
                <a:cs typeface="Arial"/>
              </a:rPr>
              <a:t> </a:t>
            </a:r>
            <a:r>
              <a:rPr lang="en-US" sz="800" kern="1200" dirty="0">
                <a:solidFill>
                  <a:schemeClr val="bg1"/>
                </a:solidFill>
                <a:effectLst/>
                <a:latin typeface="Arial"/>
                <a:ea typeface="+mn-ea"/>
                <a:cs typeface="Arial"/>
              </a:rPr>
              <a:t>Lawrence Livermore National Security, LLC</a:t>
            </a:r>
          </a:p>
        </p:txBody>
      </p:sp>
      <p:pic>
        <p:nvPicPr>
          <p:cNvPr id="16" name="Picture 15" descr="LLNL_Logo_WHT-LRG.png"/>
          <p:cNvPicPr>
            <a:picLocks noChangeAspect="1"/>
          </p:cNvPicPr>
          <p:nvPr userDrawn="1"/>
        </p:nvPicPr>
        <p:blipFill>
          <a:blip r:embed="rId3" cstate="print"/>
          <a:stretch>
            <a:fillRect/>
          </a:stretch>
        </p:blipFill>
        <p:spPr>
          <a:xfrm>
            <a:off x="213169" y="3220533"/>
            <a:ext cx="2987047" cy="377953"/>
          </a:xfrm>
          <a:prstGeom prst="rect">
            <a:avLst/>
          </a:prstGeom>
        </p:spPr>
      </p:pic>
    </p:spTree>
    <p:extLst>
      <p:ext uri="{BB962C8B-B14F-4D97-AF65-F5344CB8AC3E}">
        <p14:creationId xmlns:p14="http://schemas.microsoft.com/office/powerpoint/2010/main" val="36241886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9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4557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0_end page">
    <p:bg>
      <p:bgPr>
        <a:solidFill>
          <a:srgbClr val="0F4F97"/>
        </a:solidFill>
        <a:effectLst/>
      </p:bgPr>
    </p:bg>
    <p:spTree>
      <p:nvGrpSpPr>
        <p:cNvPr id="1" name=""/>
        <p:cNvGrpSpPr/>
        <p:nvPr/>
      </p:nvGrpSpPr>
      <p:grpSpPr>
        <a:xfrm>
          <a:off x="0" y="0"/>
          <a:ext cx="0" cy="0"/>
          <a:chOff x="0" y="0"/>
          <a:chExt cx="0" cy="0"/>
        </a:xfrm>
      </p:grpSpPr>
      <p:pic>
        <p:nvPicPr>
          <p:cNvPr id="3" name="Picture 2" descr="LLNL_Logo_WHT-LRG.png"/>
          <p:cNvPicPr>
            <a:picLocks noChangeAspect="1"/>
          </p:cNvPicPr>
          <p:nvPr userDrawn="1"/>
        </p:nvPicPr>
        <p:blipFill>
          <a:blip r:embed="rId2" cstate="print"/>
          <a:stretch>
            <a:fillRect/>
          </a:stretch>
        </p:blipFill>
        <p:spPr>
          <a:xfrm>
            <a:off x="962469" y="5437487"/>
            <a:ext cx="4803331" cy="607768"/>
          </a:xfrm>
          <a:prstGeom prst="rect">
            <a:avLst/>
          </a:prstGeom>
        </p:spPr>
      </p:pic>
    </p:spTree>
    <p:extLst>
      <p:ext uri="{BB962C8B-B14F-4D97-AF65-F5344CB8AC3E}">
        <p14:creationId xmlns:p14="http://schemas.microsoft.com/office/powerpoint/2010/main" val="23272486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9840B706-CAA0-4D2E-99BE-FE686D5B7078}" type="datetimeFigureOut">
              <a:rPr lang="en-US" smtClean="0"/>
              <a:pPr/>
              <a:t>1/28/2021</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F3269CC3-BA65-4842-BEE7-77C5FAB0CD0B}" type="slidenum">
              <a:rPr lang="en-US" smtClean="0"/>
              <a:pPr/>
              <a:t>‹#›</a:t>
            </a:fld>
            <a:endParaRPr lang="en-US"/>
          </a:p>
        </p:txBody>
      </p:sp>
    </p:spTree>
    <p:extLst>
      <p:ext uri="{BB962C8B-B14F-4D97-AF65-F5344CB8AC3E}">
        <p14:creationId xmlns:p14="http://schemas.microsoft.com/office/powerpoint/2010/main" val="1932132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950221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02489455-2F6B-4C59-A358-1187A2CC2222}" type="datetimeFigureOut">
              <a:rPr lang="en-US" smtClean="0"/>
              <a:t>1/28/2021</a:t>
            </a:fld>
            <a:endParaRPr lang="en-US"/>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EFD70D19-24F0-44D3-BE77-6354F39D53D3}" type="slidenum">
              <a:rPr lang="en-US" smtClean="0"/>
              <a:t>‹#›</a:t>
            </a:fld>
            <a:endParaRPr lang="en-US"/>
          </a:p>
        </p:txBody>
      </p:sp>
    </p:spTree>
    <p:extLst>
      <p:ext uri="{BB962C8B-B14F-4D97-AF65-F5344CB8AC3E}">
        <p14:creationId xmlns:p14="http://schemas.microsoft.com/office/powerpoint/2010/main" val="4166795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endParaRPr kumimoji="0" lang="en-US" dirty="0"/>
          </a:p>
        </p:txBody>
      </p:sp>
    </p:spTree>
    <p:extLst>
      <p:ext uri="{BB962C8B-B14F-4D97-AF65-F5344CB8AC3E}">
        <p14:creationId xmlns:p14="http://schemas.microsoft.com/office/powerpoint/2010/main" val="37238439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spcBef>
                <a:spcPts val="600"/>
              </a:spcBef>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5" name="Title Placeholder 1"/>
          <p:cNvSpPr>
            <a:spLocks noGrp="1"/>
          </p:cNvSpPr>
          <p:nvPr>
            <p:ph type="title"/>
          </p:nvPr>
        </p:nvSpPr>
        <p:spPr>
          <a:xfrm>
            <a:off x="609600" y="220136"/>
            <a:ext cx="10972800" cy="1251062"/>
          </a:xfrm>
          <a:prstGeom prst="rect">
            <a:avLst/>
          </a:prstGeom>
          <a:effectLst/>
        </p:spPr>
        <p:txBody>
          <a:bodyPr vert="horz" lIns="91440" rIns="45720" rtlCol="0" anchor="b" anchorCtr="0">
            <a:noAutofit/>
            <a:scene3d>
              <a:camera prst="orthographicFront"/>
              <a:lightRig rig="threePt" dir="t">
                <a:rot lat="0" lon="0" rev="4800000"/>
              </a:lightRig>
            </a:scene3d>
            <a:sp3d prstMaterial="matte">
              <a:bevelT w="50800" h="10160"/>
            </a:sp3d>
          </a:bodyPr>
          <a:lstStyle/>
          <a:p>
            <a:r>
              <a:rPr kumimoji="0" lang="en-US" dirty="0"/>
              <a:t>Click to edit Master title style</a:t>
            </a:r>
          </a:p>
        </p:txBody>
      </p:sp>
    </p:spTree>
    <p:extLst>
      <p:ext uri="{BB962C8B-B14F-4D97-AF65-F5344CB8AC3E}">
        <p14:creationId xmlns:p14="http://schemas.microsoft.com/office/powerpoint/2010/main" val="1526481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with left-side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ts val="3800"/>
              </a:lnSpc>
              <a:defRPr>
                <a:effectLst/>
              </a:defRPr>
            </a:lvl1pPr>
          </a:lstStyle>
          <a:p>
            <a:r>
              <a:rPr lang="en-US" dirty="0"/>
              <a:t>Click to edit Master title style</a:t>
            </a:r>
          </a:p>
        </p:txBody>
      </p:sp>
      <p:sp>
        <p:nvSpPr>
          <p:cNvPr id="4" name="Content Placeholder 2"/>
          <p:cNvSpPr>
            <a:spLocks noGrp="1"/>
          </p:cNvSpPr>
          <p:nvPr>
            <p:ph idx="1"/>
          </p:nvPr>
        </p:nvSpPr>
        <p:spPr>
          <a:xfrm>
            <a:off x="609600" y="1566864"/>
            <a:ext cx="5291328" cy="4751357"/>
          </a:xfrm>
        </p:spPr>
        <p:txBody>
          <a:bodyPr/>
          <a:lstStyle>
            <a:lvl1pPr>
              <a:spcBef>
                <a:spcPts val="1200"/>
              </a:spcBef>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extLst>
      <p:ext uri="{BB962C8B-B14F-4D97-AF65-F5344CB8AC3E}">
        <p14:creationId xmlns:p14="http://schemas.microsoft.com/office/powerpoint/2010/main" val="3913414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with right-side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ts val="3800"/>
              </a:lnSpc>
              <a:defRPr>
                <a:effectLst/>
              </a:defRPr>
            </a:lvl1pPr>
          </a:lstStyle>
          <a:p>
            <a:r>
              <a:rPr lang="en-US" dirty="0"/>
              <a:t>Click to edit Master title style</a:t>
            </a:r>
          </a:p>
        </p:txBody>
      </p:sp>
      <p:sp>
        <p:nvSpPr>
          <p:cNvPr id="4" name="Content Placeholder 2"/>
          <p:cNvSpPr>
            <a:spLocks noGrp="1"/>
          </p:cNvSpPr>
          <p:nvPr>
            <p:ph idx="1"/>
          </p:nvPr>
        </p:nvSpPr>
        <p:spPr>
          <a:xfrm>
            <a:off x="6303033" y="1566864"/>
            <a:ext cx="5291328" cy="4751357"/>
          </a:xfrm>
        </p:spPr>
        <p:txBody>
          <a:bodyPr/>
          <a:lstStyle>
            <a:lvl1pPr>
              <a:spcBef>
                <a:spcPts val="1200"/>
              </a:spcBef>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extLst>
      <p:ext uri="{BB962C8B-B14F-4D97-AF65-F5344CB8AC3E}">
        <p14:creationId xmlns:p14="http://schemas.microsoft.com/office/powerpoint/2010/main" val="1441964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Title with side-by-side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ts val="3800"/>
              </a:lnSpc>
              <a:defRPr>
                <a:effectLst/>
              </a:defRPr>
            </a:lvl1pPr>
          </a:lstStyle>
          <a:p>
            <a:r>
              <a:rPr lang="en-US" dirty="0"/>
              <a:t>Click to edit Master title style</a:t>
            </a:r>
          </a:p>
        </p:txBody>
      </p:sp>
      <p:sp>
        <p:nvSpPr>
          <p:cNvPr id="4" name="Content Placeholder 2"/>
          <p:cNvSpPr>
            <a:spLocks noGrp="1"/>
          </p:cNvSpPr>
          <p:nvPr>
            <p:ph idx="1"/>
          </p:nvPr>
        </p:nvSpPr>
        <p:spPr>
          <a:xfrm>
            <a:off x="621101" y="1566864"/>
            <a:ext cx="5291328" cy="4751357"/>
          </a:xfrm>
        </p:spPr>
        <p:txBody>
          <a:bodyPr/>
          <a:lstStyle>
            <a:lvl1pPr>
              <a:spcBef>
                <a:spcPts val="1200"/>
              </a:spcBef>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5" name="Content Placeholder 2"/>
          <p:cNvSpPr>
            <a:spLocks noGrp="1"/>
          </p:cNvSpPr>
          <p:nvPr>
            <p:ph idx="10"/>
          </p:nvPr>
        </p:nvSpPr>
        <p:spPr>
          <a:xfrm>
            <a:off x="6291532" y="1566864"/>
            <a:ext cx="5291328" cy="4751357"/>
          </a:xfrm>
        </p:spPr>
        <p:txBody>
          <a:bodyPr/>
          <a:lstStyle>
            <a:lvl1pPr>
              <a:spcBef>
                <a:spcPts val="1200"/>
              </a:spcBef>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extLst>
      <p:ext uri="{BB962C8B-B14F-4D97-AF65-F5344CB8AC3E}">
        <p14:creationId xmlns:p14="http://schemas.microsoft.com/office/powerpoint/2010/main" val="33410716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Title with Quad Text">
    <p:spTree>
      <p:nvGrpSpPr>
        <p:cNvPr id="1" name=""/>
        <p:cNvGrpSpPr/>
        <p:nvPr/>
      </p:nvGrpSpPr>
      <p:grpSpPr>
        <a:xfrm>
          <a:off x="0" y="0"/>
          <a:ext cx="0" cy="0"/>
          <a:chOff x="0" y="0"/>
          <a:chExt cx="0" cy="0"/>
        </a:xfrm>
      </p:grpSpPr>
      <p:sp>
        <p:nvSpPr>
          <p:cNvPr id="14" name="Text Placeholder 12"/>
          <p:cNvSpPr>
            <a:spLocks noGrp="1"/>
          </p:cNvSpPr>
          <p:nvPr>
            <p:ph type="body" sz="quarter" idx="15"/>
          </p:nvPr>
        </p:nvSpPr>
        <p:spPr>
          <a:xfrm>
            <a:off x="6100119" y="1653591"/>
            <a:ext cx="5278967" cy="2101328"/>
          </a:xfrm>
          <a:effectLst/>
        </p:spPr>
        <p:txBody>
          <a:bodyPr/>
          <a:lstStyle>
            <a:lvl1pPr marL="288925" indent="-169863">
              <a:defRPr sz="1400"/>
            </a:lvl1pPr>
            <a:lvl2pPr marL="460375" indent="-171450">
              <a:defRPr sz="1400"/>
            </a:lvl2pPr>
            <a:lvl3pPr marL="685800" indent="-225425">
              <a:defRPr sz="1200"/>
            </a:lvl3pPr>
            <a:lvl4pPr marL="858838" indent="-173038">
              <a:defRPr sz="1200"/>
            </a:lvl4pPr>
            <a:lvl5pPr marL="1030288" indent="-171450">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dirty="0"/>
              <a:t>Click to edit Master title style</a:t>
            </a:r>
          </a:p>
        </p:txBody>
      </p:sp>
      <p:cxnSp>
        <p:nvCxnSpPr>
          <p:cNvPr id="5" name="Straight Connector 4"/>
          <p:cNvCxnSpPr/>
          <p:nvPr userDrawn="1"/>
        </p:nvCxnSpPr>
        <p:spPr bwMode="auto">
          <a:xfrm rot="5400000">
            <a:off x="3658479" y="3920338"/>
            <a:ext cx="4722647" cy="2117"/>
          </a:xfrm>
          <a:prstGeom prst="line">
            <a:avLst/>
          </a:prstGeom>
          <a:solidFill>
            <a:schemeClr val="accent1"/>
          </a:solidFill>
          <a:ln w="38100" cap="flat" cmpd="sng" algn="ctr">
            <a:solidFill>
              <a:schemeClr val="bg1"/>
            </a:solidFill>
            <a:prstDash val="solid"/>
            <a:round/>
            <a:headEnd type="none" w="med" len="med"/>
            <a:tailEnd type="none" w="med" len="med"/>
          </a:ln>
          <a:effectLst>
            <a:outerShdw blurRad="50800" dist="38100" dir="2700000" algn="tl" rotWithShape="0">
              <a:srgbClr val="3961A7">
                <a:alpha val="43000"/>
              </a:srgbClr>
            </a:outerShdw>
          </a:effectLst>
        </p:spPr>
      </p:cxnSp>
      <p:cxnSp>
        <p:nvCxnSpPr>
          <p:cNvPr id="6" name="Straight Connector 5"/>
          <p:cNvCxnSpPr/>
          <p:nvPr userDrawn="1"/>
        </p:nvCxnSpPr>
        <p:spPr bwMode="auto">
          <a:xfrm>
            <a:off x="626533" y="3873981"/>
            <a:ext cx="10972800" cy="1588"/>
          </a:xfrm>
          <a:prstGeom prst="line">
            <a:avLst/>
          </a:prstGeom>
          <a:solidFill>
            <a:schemeClr val="accent1"/>
          </a:solidFill>
          <a:ln w="38100" cap="flat" cmpd="sng" algn="ctr">
            <a:solidFill>
              <a:schemeClr val="bg1"/>
            </a:solidFill>
            <a:prstDash val="solid"/>
            <a:round/>
            <a:headEnd type="none" w="med" len="med"/>
            <a:tailEnd type="none" w="med" len="med"/>
          </a:ln>
          <a:effectLst>
            <a:outerShdw blurRad="50800" dist="38100" dir="2700000" algn="tl" rotWithShape="0">
              <a:srgbClr val="3961A7">
                <a:alpha val="43000"/>
              </a:srgbClr>
            </a:outerShdw>
          </a:effectLst>
        </p:spPr>
      </p:cxnSp>
      <p:sp>
        <p:nvSpPr>
          <p:cNvPr id="7" name="Text Placeholder 12"/>
          <p:cNvSpPr>
            <a:spLocks noGrp="1"/>
          </p:cNvSpPr>
          <p:nvPr>
            <p:ph type="body" sz="quarter" idx="11"/>
          </p:nvPr>
        </p:nvSpPr>
        <p:spPr>
          <a:xfrm>
            <a:off x="626534" y="1653591"/>
            <a:ext cx="5278967" cy="2101328"/>
          </a:xfrm>
          <a:effectLst/>
        </p:spPr>
        <p:txBody>
          <a:bodyPr/>
          <a:lstStyle>
            <a:lvl1pPr marL="288925" indent="-169863">
              <a:defRPr sz="1400"/>
            </a:lvl1pPr>
            <a:lvl2pPr marL="460375" indent="-171450">
              <a:defRPr sz="1400"/>
            </a:lvl2pPr>
            <a:lvl3pPr marL="685800" indent="-225425">
              <a:defRPr sz="1200"/>
            </a:lvl3pPr>
            <a:lvl4pPr marL="858838" indent="-173038">
              <a:defRPr sz="1200"/>
            </a:lvl4pPr>
            <a:lvl5pPr marL="1030288" indent="-171450">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12"/>
          <p:cNvSpPr>
            <a:spLocks noGrp="1"/>
          </p:cNvSpPr>
          <p:nvPr>
            <p:ph type="body" sz="quarter" idx="16"/>
          </p:nvPr>
        </p:nvSpPr>
        <p:spPr>
          <a:xfrm>
            <a:off x="6100119" y="4021969"/>
            <a:ext cx="5278967" cy="2101328"/>
          </a:xfrm>
          <a:effectLst/>
        </p:spPr>
        <p:txBody>
          <a:bodyPr/>
          <a:lstStyle>
            <a:lvl1pPr marL="288925" indent="-169863">
              <a:defRPr sz="1400"/>
            </a:lvl1pPr>
            <a:lvl2pPr marL="460375" indent="-171450">
              <a:defRPr sz="1400"/>
            </a:lvl2pPr>
            <a:lvl3pPr marL="685800" indent="-225425">
              <a:defRPr sz="1200"/>
            </a:lvl3pPr>
            <a:lvl4pPr marL="858838" indent="-173038">
              <a:defRPr sz="1200"/>
            </a:lvl4pPr>
            <a:lvl5pPr marL="1030288" indent="-171450">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12"/>
          <p:cNvSpPr>
            <a:spLocks noGrp="1"/>
          </p:cNvSpPr>
          <p:nvPr>
            <p:ph type="body" sz="quarter" idx="17"/>
          </p:nvPr>
        </p:nvSpPr>
        <p:spPr>
          <a:xfrm>
            <a:off x="626534" y="4021969"/>
            <a:ext cx="5278967" cy="2101328"/>
          </a:xfrm>
          <a:effectLst/>
        </p:spPr>
        <p:txBody>
          <a:bodyPr/>
          <a:lstStyle>
            <a:lvl1pPr marL="288925" indent="-169863">
              <a:defRPr sz="1400"/>
            </a:lvl1pPr>
            <a:lvl2pPr marL="460375" indent="-171450">
              <a:defRPr sz="1400"/>
            </a:lvl2pPr>
            <a:lvl3pPr marL="685800" indent="-225425">
              <a:defRPr sz="1200"/>
            </a:lvl3pPr>
            <a:lvl4pPr marL="858838" indent="-173038">
              <a:defRPr sz="1200"/>
            </a:lvl4pPr>
            <a:lvl5pPr marL="1030288" indent="-171450">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757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Full Image with 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2192000" cy="6349042"/>
          </a:xfrm>
        </p:spPr>
        <p:txBody>
          <a:bodyPr/>
          <a:lstStyle/>
          <a:p>
            <a:endParaRPr lang="en-US" dirty="0"/>
          </a:p>
          <a:p>
            <a:endParaRPr lang="en-US" dirty="0"/>
          </a:p>
          <a:p>
            <a:endParaRPr lang="en-US" dirty="0"/>
          </a:p>
          <a:p>
            <a:endParaRPr lang="en-US" dirty="0"/>
          </a:p>
        </p:txBody>
      </p:sp>
      <p:sp>
        <p:nvSpPr>
          <p:cNvPr id="6" name="Title 5"/>
          <p:cNvSpPr>
            <a:spLocks noGrp="1"/>
          </p:cNvSpPr>
          <p:nvPr>
            <p:ph type="title"/>
          </p:nvPr>
        </p:nvSpPr>
        <p:spPr>
          <a:xfrm>
            <a:off x="1" y="220136"/>
            <a:ext cx="12191999" cy="1251062"/>
          </a:xfrm>
          <a:gradFill flip="none" rotWithShape="1">
            <a:gsLst>
              <a:gs pos="0">
                <a:srgbClr val="FFFFFF">
                  <a:alpha val="80000"/>
                </a:srgbClr>
              </a:gs>
              <a:gs pos="100000">
                <a:srgbClr val="000000">
                  <a:alpha val="0"/>
                </a:srgbClr>
              </a:gs>
              <a:gs pos="78000">
                <a:srgbClr val="FFFFFF">
                  <a:alpha val="59000"/>
                </a:srgbClr>
              </a:gs>
            </a:gsLst>
            <a:lin ang="0" scaled="1"/>
            <a:tileRect/>
          </a:gradFill>
          <a:effectLst/>
        </p:spPr>
        <p:txBody>
          <a:bodyPr vert="horz" lIns="457200" rIns="45720" rtlCol="0" anchor="b" anchorCtr="0">
            <a:noAutofit/>
            <a:scene3d>
              <a:camera prst="orthographicFront"/>
              <a:lightRig rig="threePt" dir="t">
                <a:rot lat="0" lon="0" rev="4800000"/>
              </a:lightRig>
            </a:scene3d>
            <a:sp3d prstMaterial="matte">
              <a:bevelT w="50800" h="10160"/>
            </a:sp3d>
          </a:bodyPr>
          <a:lstStyle>
            <a:lvl1pPr marL="233363" indent="0">
              <a:lnSpc>
                <a:spcPts val="3800"/>
              </a:lnSpc>
              <a:defRPr kumimoji="0" lang="en-US" sz="3600" b="1" i="0" u="none" strike="noStrike" kern="1200" cap="none" spc="0" normalizeH="0" baseline="0" noProof="0" dirty="0" smtClean="0">
                <a:ln>
                  <a:noFill/>
                </a:ln>
                <a:solidFill>
                  <a:srgbClr val="214A8F"/>
                </a:solidFill>
                <a:effectLst/>
                <a:uLnTx/>
                <a:uFillTx/>
                <a:latin typeface="Arial"/>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dirty="0"/>
              <a:t>Click to edit Master title style</a:t>
            </a:r>
          </a:p>
        </p:txBody>
      </p:sp>
    </p:spTree>
    <p:extLst>
      <p:ext uri="{BB962C8B-B14F-4D97-AF65-F5344CB8AC3E}">
        <p14:creationId xmlns:p14="http://schemas.microsoft.com/office/powerpoint/2010/main" val="39762070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Full Imag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2192000" cy="6349042"/>
          </a:xfrm>
        </p:spPr>
        <p:txBody>
          <a:bodyPr/>
          <a:lstStyle/>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3774234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2">
        <a:schemeClr val="bg1"/>
      </p:bgRef>
    </p:bg>
    <p:spTree>
      <p:nvGrpSpPr>
        <p:cNvPr id="1" name=""/>
        <p:cNvGrpSpPr/>
        <p:nvPr/>
      </p:nvGrpSpPr>
      <p:grpSpPr>
        <a:xfrm>
          <a:off x="0" y="0"/>
          <a:ext cx="0" cy="0"/>
          <a:chOff x="0" y="0"/>
          <a:chExt cx="0" cy="0"/>
        </a:xfrm>
      </p:grpSpPr>
      <p:sp>
        <p:nvSpPr>
          <p:cNvPr id="20" name="Rectangle 19"/>
          <p:cNvSpPr/>
          <p:nvPr userDrawn="1"/>
        </p:nvSpPr>
        <p:spPr>
          <a:xfrm>
            <a:off x="0" y="6355080"/>
            <a:ext cx="12192000" cy="502920"/>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Ins="0" rtlCol="0" anchor="ctr"/>
          <a:lstStyle/>
          <a:p>
            <a:pPr algn="ctr"/>
            <a:endParaRPr lang="en-US" sz="1800" dirty="0">
              <a:latin typeface="Arial"/>
            </a:endParaRPr>
          </a:p>
        </p:txBody>
      </p:sp>
      <p:sp>
        <p:nvSpPr>
          <p:cNvPr id="2" name="Title Placeholder 1"/>
          <p:cNvSpPr>
            <a:spLocks noGrp="1"/>
          </p:cNvSpPr>
          <p:nvPr>
            <p:ph type="title"/>
          </p:nvPr>
        </p:nvSpPr>
        <p:spPr>
          <a:xfrm>
            <a:off x="609600" y="220136"/>
            <a:ext cx="10972800" cy="1251062"/>
          </a:xfrm>
          <a:prstGeom prst="rect">
            <a:avLst/>
          </a:prstGeom>
          <a:effectLst/>
        </p:spPr>
        <p:txBody>
          <a:bodyPr vert="horz" lIns="91440" rIns="45720" rtlCol="0" anchor="b" anchorCtr="0">
            <a:noAutofit/>
            <a:scene3d>
              <a:camera prst="orthographicFront"/>
              <a:lightRig rig="threePt" dir="t">
                <a:rot lat="0" lon="0" rev="4800000"/>
              </a:lightRig>
            </a:scene3d>
            <a:sp3d prstMaterial="matte">
              <a:bevelT w="50800" h="10160"/>
            </a:sp3d>
          </a:bodyPr>
          <a:lstStyle/>
          <a:p>
            <a:r>
              <a:rPr kumimoji="0" lang="en-US" dirty="0"/>
              <a:t>Click to edit Master title style</a:t>
            </a:r>
          </a:p>
        </p:txBody>
      </p:sp>
      <p:sp>
        <p:nvSpPr>
          <p:cNvPr id="3" name="Text Placeholder 2"/>
          <p:cNvSpPr>
            <a:spLocks noGrp="1"/>
          </p:cNvSpPr>
          <p:nvPr>
            <p:ph type="body" idx="1"/>
          </p:nvPr>
        </p:nvSpPr>
        <p:spPr>
          <a:xfrm>
            <a:off x="609600" y="1566864"/>
            <a:ext cx="10972800" cy="4751357"/>
          </a:xfrm>
          <a:prstGeom prst="rect">
            <a:avLst/>
          </a:prstGeom>
        </p:spPr>
        <p:txBody>
          <a:bodyPr vert="horz" lIns="54864" tIns="91440" rtlCol="0">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10" name="Rectangle 9"/>
          <p:cNvSpPr/>
          <p:nvPr/>
        </p:nvSpPr>
        <p:spPr bwMode="invGray">
          <a:xfrm>
            <a:off x="1" y="6355080"/>
            <a:ext cx="12192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dirty="0">
              <a:latin typeface="Arial"/>
            </a:endParaRPr>
          </a:p>
        </p:txBody>
      </p:sp>
      <p:sp>
        <p:nvSpPr>
          <p:cNvPr id="12" name="Text Box 20"/>
          <p:cNvSpPr txBox="1">
            <a:spLocks noChangeArrowheads="1"/>
          </p:cNvSpPr>
          <p:nvPr/>
        </p:nvSpPr>
        <p:spPr bwMode="auto">
          <a:xfrm>
            <a:off x="506308" y="6492858"/>
            <a:ext cx="4070064" cy="307777"/>
          </a:xfrm>
          <a:prstGeom prst="rect">
            <a:avLst/>
          </a:prstGeom>
          <a:noFill/>
          <a:ln w="9525">
            <a:noFill/>
            <a:miter lim="800000"/>
            <a:headEnd/>
            <a:tailEnd/>
          </a:ln>
          <a:effectLst/>
        </p:spPr>
        <p:txBody>
          <a:bodyPr wrap="square">
            <a:spAutoFit/>
          </a:bodyPr>
          <a:lstStyle/>
          <a:p>
            <a:r>
              <a:rPr lang="en-US" sz="1400" b="1" dirty="0">
                <a:solidFill>
                  <a:srgbClr val="124A91"/>
                </a:solidFill>
                <a:latin typeface="Arial Narrow" pitchFamily="-80" charset="0"/>
              </a:rPr>
              <a:t>Lawrence Livermore National Laboratory</a:t>
            </a:r>
          </a:p>
        </p:txBody>
      </p:sp>
      <p:pic>
        <p:nvPicPr>
          <p:cNvPr id="13" name="Picture 21" descr="lab_icon_no_box_blue_rgb"/>
          <p:cNvPicPr>
            <a:picLocks noChangeAspect="1" noChangeArrowheads="1"/>
          </p:cNvPicPr>
          <p:nvPr/>
        </p:nvPicPr>
        <p:blipFill>
          <a:blip r:embed="rId16" cstate="print"/>
          <a:srcRect/>
          <a:stretch>
            <a:fillRect/>
          </a:stretch>
        </p:blipFill>
        <p:spPr bwMode="auto">
          <a:xfrm>
            <a:off x="11306888" y="6535025"/>
            <a:ext cx="309173" cy="211357"/>
          </a:xfrm>
          <a:prstGeom prst="rect">
            <a:avLst/>
          </a:prstGeom>
          <a:noFill/>
          <a:effectLst/>
        </p:spPr>
      </p:pic>
      <p:sp>
        <p:nvSpPr>
          <p:cNvPr id="14" name="TextBox 13"/>
          <p:cNvSpPr txBox="1"/>
          <p:nvPr userDrawn="1"/>
        </p:nvSpPr>
        <p:spPr>
          <a:xfrm>
            <a:off x="10136504" y="6553201"/>
            <a:ext cx="994824" cy="169277"/>
          </a:xfrm>
          <a:prstGeom prst="rect">
            <a:avLst/>
          </a:prstGeom>
          <a:noFill/>
        </p:spPr>
        <p:txBody>
          <a:bodyPr wrap="none" lIns="0" bIns="0" rtlCol="0" anchor="b" anchorCtr="0">
            <a:spAutoFit/>
          </a:bodyPr>
          <a:lstStyle/>
          <a:p>
            <a:pPr algn="r"/>
            <a:r>
              <a:rPr lang="en-US" sz="800" dirty="0">
                <a:solidFill>
                  <a:schemeClr val="tx1"/>
                </a:solidFill>
                <a:latin typeface="Arial"/>
                <a:cs typeface="Arial"/>
              </a:rPr>
              <a:t>LLNL-PRES-</a:t>
            </a:r>
            <a:r>
              <a:rPr lang="en-US" sz="800" dirty="0" err="1">
                <a:solidFill>
                  <a:schemeClr val="tx1"/>
                </a:solidFill>
                <a:latin typeface="Arial"/>
                <a:cs typeface="Arial"/>
              </a:rPr>
              <a:t>xxxxxx</a:t>
            </a:r>
            <a:endParaRPr lang="en-US" sz="800" dirty="0">
              <a:solidFill>
                <a:schemeClr val="tx1"/>
              </a:solidFill>
              <a:latin typeface="Arial"/>
              <a:cs typeface="Arial"/>
            </a:endParaRPr>
          </a:p>
        </p:txBody>
      </p:sp>
      <p:sp>
        <p:nvSpPr>
          <p:cNvPr id="19" name="Slide Number Placeholder 7"/>
          <p:cNvSpPr txBox="1">
            <a:spLocks/>
          </p:cNvSpPr>
          <p:nvPr userDrawn="1"/>
        </p:nvSpPr>
        <p:spPr>
          <a:xfrm>
            <a:off x="10950429" y="6493079"/>
            <a:ext cx="480969" cy="159392"/>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AD690BD-BADF-4FBD-97E7-557E707EBBB2}" type="slidenum">
              <a:rPr kumimoji="0" lang="en-US" sz="700" b="0" i="0" u="none" strike="noStrike" kern="1200" cap="none" spc="0" normalizeH="0" baseline="0" noProof="0" smtClean="0">
                <a:ln>
                  <a:noFill/>
                </a:ln>
                <a:solidFill>
                  <a:schemeClr val="tx1"/>
                </a:solidFill>
                <a:effectLst/>
                <a:uLnTx/>
                <a:uFillTx/>
                <a:latin typeface="+mn-l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700" b="0" i="0" u="none" strike="noStrike" kern="1200" cap="none" spc="0" normalizeH="0" baseline="0" noProof="0" dirty="0">
              <a:ln>
                <a:noFill/>
              </a:ln>
              <a:solidFill>
                <a:schemeClr val="tx1"/>
              </a:solidFill>
              <a:effectLst/>
              <a:uLnTx/>
              <a:uFillTx/>
              <a:latin typeface="+mn-lt"/>
              <a:ea typeface="+mn-ea"/>
              <a:cs typeface="+mn-cs"/>
            </a:endParaRPr>
          </a:p>
        </p:txBody>
      </p:sp>
      <p:sp>
        <p:nvSpPr>
          <p:cNvPr id="11" name="Slide Number Placeholder 10"/>
          <p:cNvSpPr>
            <a:spLocks noGrp="1"/>
          </p:cNvSpPr>
          <p:nvPr>
            <p:ph type="sldNum" sz="quarter" idx="4"/>
          </p:nvPr>
        </p:nvSpPr>
        <p:spPr>
          <a:xfrm>
            <a:off x="9042400" y="640080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a:t>-</a:t>
            </a:r>
            <a:fld id="{FDA13B72-E072-43AE-96FE-FC891A052C5F}" type="slidenum">
              <a:rPr lang="en-US" smtClean="0"/>
              <a:pPr/>
              <a:t>‹#›</a:t>
            </a:fld>
            <a:endParaRPr lang="en-US" dirty="0"/>
          </a:p>
        </p:txBody>
      </p:sp>
    </p:spTree>
    <p:extLst>
      <p:ext uri="{BB962C8B-B14F-4D97-AF65-F5344CB8AC3E}">
        <p14:creationId xmlns:p14="http://schemas.microsoft.com/office/powerpoint/2010/main" val="32868151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hdr="0" ftr="0" dt="0"/>
  <p:txStyles>
    <p:titleStyle>
      <a:lvl1pPr algn="l" rtl="0" eaLnBrk="1" latinLnBrk="0" hangingPunct="1">
        <a:lnSpc>
          <a:spcPct val="100000"/>
        </a:lnSpc>
        <a:spcBef>
          <a:spcPct val="0"/>
        </a:spcBef>
        <a:buNone/>
        <a:defRPr kumimoji="0" sz="3600" b="1" kern="1200">
          <a:solidFill>
            <a:srgbClr val="214A8F"/>
          </a:solidFill>
          <a:effectLst/>
          <a:latin typeface="Arial"/>
          <a:ea typeface="+mj-ea"/>
          <a:cs typeface="Arial"/>
        </a:defRPr>
      </a:lvl1pPr>
    </p:titleStyle>
    <p:bodyStyle>
      <a:lvl1pPr marL="400050" indent="-280988" algn="l" rtl="0" eaLnBrk="1" latinLnBrk="0" hangingPunct="1">
        <a:spcBef>
          <a:spcPts val="1200"/>
        </a:spcBef>
        <a:spcAft>
          <a:spcPts val="600"/>
        </a:spcAft>
        <a:buClr>
          <a:srgbClr val="0D5097"/>
        </a:buClr>
        <a:buSzPct val="90000"/>
        <a:buFont typeface="Wingdings" charset="2"/>
        <a:buChar char="§"/>
        <a:defRPr kumimoji="0" sz="2800" kern="1200">
          <a:solidFill>
            <a:schemeClr val="tx1"/>
          </a:solidFill>
          <a:latin typeface="Arial"/>
          <a:ea typeface="+mn-ea"/>
          <a:cs typeface="Arial"/>
        </a:defRPr>
      </a:lvl1pPr>
      <a:lvl2pPr marL="685800" indent="-273050" algn="l" rtl="0" eaLnBrk="1" latinLnBrk="0" hangingPunct="1">
        <a:spcBef>
          <a:spcPts val="0"/>
        </a:spcBef>
        <a:spcAft>
          <a:spcPts val="600"/>
        </a:spcAft>
        <a:buClrTx/>
        <a:buSzPct val="90000"/>
        <a:buFont typeface="Arial"/>
        <a:buChar char="•"/>
        <a:defRPr kumimoji="0" sz="2400" kern="1200">
          <a:solidFill>
            <a:schemeClr val="tx1"/>
          </a:solidFill>
          <a:latin typeface="Arial"/>
          <a:ea typeface="+mn-ea"/>
          <a:cs typeface="Arial"/>
        </a:defRPr>
      </a:lvl2pPr>
      <a:lvl3pPr marL="1085850" indent="-401638" algn="l" rtl="0" eaLnBrk="1" latinLnBrk="0" hangingPunct="1">
        <a:spcBef>
          <a:spcPts val="0"/>
        </a:spcBef>
        <a:spcAft>
          <a:spcPts val="600"/>
        </a:spcAft>
        <a:buClrTx/>
        <a:buSzPct val="90000"/>
        <a:buFont typeface="Lucida Grande"/>
        <a:buChar char="—"/>
        <a:defRPr kumimoji="0" sz="2000" kern="1200">
          <a:solidFill>
            <a:schemeClr val="tx1"/>
          </a:solidFill>
          <a:latin typeface="Arial"/>
          <a:ea typeface="+mn-ea"/>
          <a:cs typeface="Arial"/>
        </a:defRPr>
      </a:lvl3pPr>
      <a:lvl4pPr marL="1314450" indent="-242888" algn="l" rtl="0" eaLnBrk="1" latinLnBrk="0" hangingPunct="1">
        <a:spcBef>
          <a:spcPts val="0"/>
        </a:spcBef>
        <a:spcAft>
          <a:spcPts val="600"/>
        </a:spcAft>
        <a:buClrTx/>
        <a:buSzPct val="100000"/>
        <a:buFont typeface="Lucida Grande"/>
        <a:buChar char="–"/>
        <a:defRPr kumimoji="0" sz="1800" kern="1200">
          <a:solidFill>
            <a:schemeClr val="tx1"/>
          </a:solidFill>
          <a:latin typeface="Arial"/>
          <a:ea typeface="+mn-ea"/>
          <a:cs typeface="Arial"/>
        </a:defRPr>
      </a:lvl4pPr>
      <a:lvl5pPr marL="1543050" indent="-242888" algn="l" rtl="0" eaLnBrk="1" latinLnBrk="0" hangingPunct="1">
        <a:spcBef>
          <a:spcPts val="0"/>
        </a:spcBef>
        <a:spcAft>
          <a:spcPts val="600"/>
        </a:spcAft>
        <a:buClrTx/>
        <a:buFont typeface="Arial"/>
        <a:buChar char="•"/>
        <a:defRPr kumimoji="0" lang="en-US" sz="1800" kern="1200" smtClean="0">
          <a:solidFill>
            <a:schemeClr val="tx1"/>
          </a:solidFill>
          <a:latin typeface="Arial"/>
          <a:ea typeface="+mn-ea"/>
          <a:cs typeface="Arial"/>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mailto:iotsecurity@nist.gov"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3C41436-D577-4470-8F25-06C3546006C4}"/>
              </a:ext>
            </a:extLst>
          </p:cNvPr>
          <p:cNvSpPr>
            <a:spLocks noGrp="1"/>
          </p:cNvSpPr>
          <p:nvPr>
            <p:ph type="title"/>
          </p:nvPr>
        </p:nvSpPr>
        <p:spPr/>
        <p:txBody>
          <a:bodyPr/>
          <a:lstStyle/>
          <a:p>
            <a:r>
              <a:rPr lang="en-US" dirty="0"/>
              <a:t>Solar Winds Incident and IoT for Federal Networks (Draft)</a:t>
            </a:r>
          </a:p>
        </p:txBody>
      </p:sp>
      <p:sp>
        <p:nvSpPr>
          <p:cNvPr id="5" name="Text Placeholder 4">
            <a:extLst>
              <a:ext uri="{FF2B5EF4-FFF2-40B4-BE49-F238E27FC236}">
                <a16:creationId xmlns:a16="http://schemas.microsoft.com/office/drawing/2014/main" id="{34068AA8-59FB-4F52-A565-DFB570E14DF0}"/>
              </a:ext>
            </a:extLst>
          </p:cNvPr>
          <p:cNvSpPr>
            <a:spLocks noGrp="1"/>
          </p:cNvSpPr>
          <p:nvPr>
            <p:ph type="body" sz="quarter" idx="13"/>
          </p:nvPr>
        </p:nvSpPr>
        <p:spPr/>
        <p:txBody>
          <a:bodyPr/>
          <a:lstStyle/>
          <a:p>
            <a:r>
              <a:rPr lang="en-US" dirty="0"/>
              <a:t>EFCOG 1/2021 </a:t>
            </a:r>
          </a:p>
          <a:p>
            <a:r>
              <a:rPr lang="en-US" dirty="0"/>
              <a:t>Gregory Pope, CSQE</a:t>
            </a:r>
          </a:p>
        </p:txBody>
      </p:sp>
    </p:spTree>
    <p:extLst>
      <p:ext uri="{BB962C8B-B14F-4D97-AF65-F5344CB8AC3E}">
        <p14:creationId xmlns:p14="http://schemas.microsoft.com/office/powerpoint/2010/main" val="11028404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95285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44E3C50-3B57-480B-A194-38C5926E54DC}"/>
              </a:ext>
            </a:extLst>
          </p:cNvPr>
          <p:cNvSpPr>
            <a:spLocks noGrp="1"/>
          </p:cNvSpPr>
          <p:nvPr>
            <p:ph idx="1"/>
          </p:nvPr>
        </p:nvSpPr>
        <p:spPr>
          <a:xfrm>
            <a:off x="727934" y="1696304"/>
            <a:ext cx="10972800" cy="5299649"/>
          </a:xfrm>
        </p:spPr>
        <p:txBody>
          <a:bodyPr>
            <a:normAutofit/>
          </a:bodyPr>
          <a:lstStyle/>
          <a:p>
            <a:r>
              <a:rPr lang="en-US" dirty="0"/>
              <a:t>Breached MFA (</a:t>
            </a:r>
            <a:r>
              <a:rPr lang="en-US"/>
              <a:t>Multi Factor </a:t>
            </a:r>
            <a:r>
              <a:rPr lang="en-US" dirty="0"/>
              <a:t>Authentication) login access to source code</a:t>
            </a:r>
          </a:p>
          <a:p>
            <a:r>
              <a:rPr lang="en-US" dirty="0"/>
              <a:t>Added source code to Orion project library</a:t>
            </a:r>
          </a:p>
          <a:p>
            <a:r>
              <a:rPr lang="en-US" dirty="0"/>
              <a:t>Orion product used by 30,000 customers for Network Management</a:t>
            </a:r>
          </a:p>
          <a:p>
            <a:r>
              <a:rPr lang="en-US" dirty="0"/>
              <a:t>Added source code included in product updates</a:t>
            </a:r>
          </a:p>
          <a:p>
            <a:r>
              <a:rPr lang="en-US" dirty="0">
                <a:solidFill>
                  <a:srgbClr val="FF0000"/>
                </a:solidFill>
              </a:rPr>
              <a:t>Change log could have shown these changes</a:t>
            </a:r>
          </a:p>
        </p:txBody>
      </p:sp>
      <p:sp>
        <p:nvSpPr>
          <p:cNvPr id="3" name="Title 2">
            <a:extLst>
              <a:ext uri="{FF2B5EF4-FFF2-40B4-BE49-F238E27FC236}">
                <a16:creationId xmlns:a16="http://schemas.microsoft.com/office/drawing/2014/main" id="{C3992E38-B60F-4C0F-B1DC-774BFDDBE599}"/>
              </a:ext>
            </a:extLst>
          </p:cNvPr>
          <p:cNvSpPr>
            <a:spLocks noGrp="1"/>
          </p:cNvSpPr>
          <p:nvPr>
            <p:ph type="title"/>
          </p:nvPr>
        </p:nvSpPr>
        <p:spPr>
          <a:xfrm>
            <a:off x="609600" y="220136"/>
            <a:ext cx="10972800" cy="717413"/>
          </a:xfrm>
        </p:spPr>
        <p:txBody>
          <a:bodyPr/>
          <a:lstStyle/>
          <a:p>
            <a:r>
              <a:rPr lang="en-US" dirty="0"/>
              <a:t>Factoids: </a:t>
            </a:r>
          </a:p>
        </p:txBody>
      </p:sp>
      <p:pic>
        <p:nvPicPr>
          <p:cNvPr id="2" name="Picture 1">
            <a:extLst>
              <a:ext uri="{FF2B5EF4-FFF2-40B4-BE49-F238E27FC236}">
                <a16:creationId xmlns:a16="http://schemas.microsoft.com/office/drawing/2014/main" id="{5C148D8C-7DB2-432F-B0A8-CB9060CED806}"/>
              </a:ext>
            </a:extLst>
          </p:cNvPr>
          <p:cNvPicPr>
            <a:picLocks noChangeAspect="1"/>
          </p:cNvPicPr>
          <p:nvPr/>
        </p:nvPicPr>
        <p:blipFill>
          <a:blip r:embed="rId2">
            <a:alphaModFix/>
          </a:blip>
          <a:stretch>
            <a:fillRect/>
          </a:stretch>
        </p:blipFill>
        <p:spPr>
          <a:xfrm flipH="1">
            <a:off x="9503900" y="220136"/>
            <a:ext cx="1655763" cy="934816"/>
          </a:xfrm>
          <a:prstGeom prst="rect">
            <a:avLst/>
          </a:prstGeom>
          <a:effectLst>
            <a:glow rad="127000">
              <a:schemeClr val="accent1"/>
            </a:glow>
            <a:outerShdw blurRad="50800" dist="50800" dir="5400000" algn="ctr" rotWithShape="0">
              <a:srgbClr val="000000"/>
            </a:outerShdw>
            <a:reflection endPos="0" dist="50800" dir="5400000" sy="-100000" algn="bl" rotWithShape="0"/>
          </a:effectLst>
        </p:spPr>
      </p:pic>
    </p:spTree>
    <p:extLst>
      <p:ext uri="{BB962C8B-B14F-4D97-AF65-F5344CB8AC3E}">
        <p14:creationId xmlns:p14="http://schemas.microsoft.com/office/powerpoint/2010/main" val="6691617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97579B6-53DC-4B2B-B828-22DB32461C13}"/>
              </a:ext>
            </a:extLst>
          </p:cNvPr>
          <p:cNvSpPr>
            <a:spLocks noGrp="1"/>
          </p:cNvSpPr>
          <p:nvPr>
            <p:ph idx="1"/>
          </p:nvPr>
        </p:nvSpPr>
        <p:spPr/>
        <p:txBody>
          <a:bodyPr/>
          <a:lstStyle/>
          <a:p>
            <a:r>
              <a:rPr lang="en-US" dirty="0"/>
              <a:t>One of the customers was Fire Eye, a cyber security company, their cyber security tools were stolen. </a:t>
            </a:r>
          </a:p>
          <a:p>
            <a:r>
              <a:rPr lang="en-US" dirty="0"/>
              <a:t>Federal government also uses Orion product</a:t>
            </a:r>
          </a:p>
          <a:p>
            <a:r>
              <a:rPr lang="en-US" dirty="0"/>
              <a:t>Intrusion  happened in April 2020</a:t>
            </a:r>
          </a:p>
          <a:p>
            <a:r>
              <a:rPr lang="en-US" dirty="0">
                <a:solidFill>
                  <a:srgbClr val="FF0000"/>
                </a:solidFill>
              </a:rPr>
              <a:t>Discovered on December 14, 2020. Checker available same day</a:t>
            </a:r>
            <a:r>
              <a:rPr lang="en-US" dirty="0"/>
              <a:t>.</a:t>
            </a:r>
          </a:p>
          <a:p>
            <a:endParaRPr lang="en-US" dirty="0"/>
          </a:p>
        </p:txBody>
      </p:sp>
      <p:sp>
        <p:nvSpPr>
          <p:cNvPr id="3" name="Title 2">
            <a:extLst>
              <a:ext uri="{FF2B5EF4-FFF2-40B4-BE49-F238E27FC236}">
                <a16:creationId xmlns:a16="http://schemas.microsoft.com/office/drawing/2014/main" id="{71B0DA11-14F4-4FE1-8C51-2DA64640BAD9}"/>
              </a:ext>
            </a:extLst>
          </p:cNvPr>
          <p:cNvSpPr>
            <a:spLocks noGrp="1"/>
          </p:cNvSpPr>
          <p:nvPr>
            <p:ph type="title"/>
          </p:nvPr>
        </p:nvSpPr>
        <p:spPr>
          <a:xfrm>
            <a:off x="609600" y="220136"/>
            <a:ext cx="10972800" cy="757638"/>
          </a:xfrm>
        </p:spPr>
        <p:txBody>
          <a:bodyPr/>
          <a:lstStyle/>
          <a:p>
            <a:r>
              <a:rPr lang="en-US" dirty="0"/>
              <a:t>More Factoids</a:t>
            </a:r>
          </a:p>
        </p:txBody>
      </p:sp>
      <p:pic>
        <p:nvPicPr>
          <p:cNvPr id="4" name="Picture 3">
            <a:extLst>
              <a:ext uri="{FF2B5EF4-FFF2-40B4-BE49-F238E27FC236}">
                <a16:creationId xmlns:a16="http://schemas.microsoft.com/office/drawing/2014/main" id="{4BFF0395-4266-4FA9-9B72-EC58AB2FE996}"/>
              </a:ext>
            </a:extLst>
          </p:cNvPr>
          <p:cNvPicPr>
            <a:picLocks noChangeAspect="1"/>
          </p:cNvPicPr>
          <p:nvPr/>
        </p:nvPicPr>
        <p:blipFill>
          <a:blip r:embed="rId2"/>
          <a:stretch>
            <a:fillRect/>
          </a:stretch>
        </p:blipFill>
        <p:spPr>
          <a:xfrm>
            <a:off x="9558353" y="220136"/>
            <a:ext cx="2024047" cy="1292464"/>
          </a:xfrm>
          <a:prstGeom prst="rect">
            <a:avLst/>
          </a:prstGeom>
        </p:spPr>
      </p:pic>
    </p:spTree>
    <p:extLst>
      <p:ext uri="{BB962C8B-B14F-4D97-AF65-F5344CB8AC3E}">
        <p14:creationId xmlns:p14="http://schemas.microsoft.com/office/powerpoint/2010/main" val="36082092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56EE031-C0D7-4493-9E9E-86E574297BB3}"/>
              </a:ext>
            </a:extLst>
          </p:cNvPr>
          <p:cNvSpPr>
            <a:spLocks noGrp="1"/>
          </p:cNvSpPr>
          <p:nvPr>
            <p:ph idx="1"/>
          </p:nvPr>
        </p:nvSpPr>
        <p:spPr>
          <a:xfrm>
            <a:off x="491266" y="1902334"/>
            <a:ext cx="10972800" cy="5276499"/>
          </a:xfrm>
        </p:spPr>
        <p:txBody>
          <a:bodyPr/>
          <a:lstStyle/>
          <a:p>
            <a:r>
              <a:rPr lang="en-US" dirty="0"/>
              <a:t>Infected code was compiled into .NET CIL (Component Intermediate Language)</a:t>
            </a:r>
          </a:p>
          <a:p>
            <a:r>
              <a:rPr lang="en-US" dirty="0"/>
              <a:t>For COTS software source is usually not available. </a:t>
            </a:r>
          </a:p>
          <a:p>
            <a:r>
              <a:rPr lang="en-US" dirty="0">
                <a:solidFill>
                  <a:srgbClr val="FF0000"/>
                </a:solidFill>
              </a:rPr>
              <a:t>Need to check .NET files and Java Byte Code as well as source and binaries.</a:t>
            </a:r>
          </a:p>
          <a:p>
            <a:r>
              <a:rPr lang="en-US" dirty="0">
                <a:solidFill>
                  <a:srgbClr val="FF0000"/>
                </a:solidFill>
              </a:rPr>
              <a:t>Need to detect intrusions earlier in CIL or binary files.  </a:t>
            </a:r>
          </a:p>
        </p:txBody>
      </p:sp>
      <p:sp>
        <p:nvSpPr>
          <p:cNvPr id="3" name="Title 2">
            <a:extLst>
              <a:ext uri="{FF2B5EF4-FFF2-40B4-BE49-F238E27FC236}">
                <a16:creationId xmlns:a16="http://schemas.microsoft.com/office/drawing/2014/main" id="{ED19C947-3D03-404C-A035-F05C630E9858}"/>
              </a:ext>
            </a:extLst>
          </p:cNvPr>
          <p:cNvSpPr>
            <a:spLocks noGrp="1"/>
          </p:cNvSpPr>
          <p:nvPr>
            <p:ph type="title"/>
          </p:nvPr>
        </p:nvSpPr>
        <p:spPr>
          <a:xfrm>
            <a:off x="609600" y="220136"/>
            <a:ext cx="10972800" cy="671115"/>
          </a:xfrm>
        </p:spPr>
        <p:txBody>
          <a:bodyPr/>
          <a:lstStyle/>
          <a:p>
            <a:r>
              <a:rPr lang="en-US" dirty="0"/>
              <a:t>Factoids and Some Lessons Learned</a:t>
            </a:r>
          </a:p>
        </p:txBody>
      </p:sp>
      <p:pic>
        <p:nvPicPr>
          <p:cNvPr id="4" name="Picture 3">
            <a:extLst>
              <a:ext uri="{FF2B5EF4-FFF2-40B4-BE49-F238E27FC236}">
                <a16:creationId xmlns:a16="http://schemas.microsoft.com/office/drawing/2014/main" id="{6F04916D-70EF-4376-8AEB-7B08DB3741F2}"/>
              </a:ext>
            </a:extLst>
          </p:cNvPr>
          <p:cNvPicPr>
            <a:picLocks noChangeAspect="1"/>
          </p:cNvPicPr>
          <p:nvPr/>
        </p:nvPicPr>
        <p:blipFill>
          <a:blip r:embed="rId2"/>
          <a:stretch>
            <a:fillRect/>
          </a:stretch>
        </p:blipFill>
        <p:spPr>
          <a:xfrm>
            <a:off x="9666734" y="220136"/>
            <a:ext cx="2024047" cy="1292464"/>
          </a:xfrm>
          <a:prstGeom prst="rect">
            <a:avLst/>
          </a:prstGeom>
        </p:spPr>
      </p:pic>
    </p:spTree>
    <p:extLst>
      <p:ext uri="{BB962C8B-B14F-4D97-AF65-F5344CB8AC3E}">
        <p14:creationId xmlns:p14="http://schemas.microsoft.com/office/powerpoint/2010/main" val="5345102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C153386-E4F5-4ECF-8766-9E461CCF0E1C}"/>
              </a:ext>
            </a:extLst>
          </p:cNvPr>
          <p:cNvSpPr>
            <a:spLocks noGrp="1"/>
          </p:cNvSpPr>
          <p:nvPr>
            <p:ph idx="1"/>
          </p:nvPr>
        </p:nvSpPr>
        <p:spPr>
          <a:xfrm>
            <a:off x="448236" y="1222619"/>
            <a:ext cx="10972800" cy="4751357"/>
          </a:xfrm>
        </p:spPr>
        <p:txBody>
          <a:bodyPr>
            <a:normAutofit lnSpcReduction="10000"/>
          </a:bodyPr>
          <a:lstStyle/>
          <a:p>
            <a:r>
              <a:rPr lang="en-US" sz="2000" b="1" i="0" dirty="0">
                <a:solidFill>
                  <a:srgbClr val="333E48"/>
                </a:solidFill>
                <a:effectLst/>
                <a:latin typeface="Lato"/>
              </a:rPr>
              <a:t>IoT devices are: </a:t>
            </a:r>
            <a:r>
              <a:rPr lang="en-US" sz="2000" i="0" dirty="0">
                <a:solidFill>
                  <a:srgbClr val="333E48"/>
                </a:solidFill>
                <a:effectLst/>
                <a:latin typeface="Lato"/>
              </a:rPr>
              <a:t>Pi</a:t>
            </a:r>
            <a:r>
              <a:rPr lang="en-US" sz="2000" b="0" i="0" dirty="0">
                <a:solidFill>
                  <a:srgbClr val="333E48"/>
                </a:solidFill>
                <a:effectLst/>
                <a:latin typeface="Lato"/>
              </a:rPr>
              <a:t>eces of hardware, such as sensors, actuators, gadgets, appliances, or machines, that are programmed for certain applications and can transmit data over the internet or other networks. They can be embedded into other mobile devices, industrial equipment, environmental sensors, medical devices, and more.</a:t>
            </a:r>
          </a:p>
          <a:p>
            <a:pPr marL="119062" indent="0">
              <a:buNone/>
            </a:pPr>
            <a:endParaRPr lang="en-US" sz="2000" b="0" i="0" dirty="0">
              <a:solidFill>
                <a:srgbClr val="333E48"/>
              </a:solidFill>
              <a:effectLst/>
              <a:latin typeface="Lato"/>
            </a:endParaRPr>
          </a:p>
          <a:p>
            <a:r>
              <a:rPr lang="en-US" sz="2000" dirty="0"/>
              <a:t>Characteristics:</a:t>
            </a:r>
          </a:p>
          <a:p>
            <a:pPr lvl="1"/>
            <a:r>
              <a:rPr lang="en-US" sz="2000" dirty="0"/>
              <a:t>Low-Cost</a:t>
            </a:r>
          </a:p>
          <a:p>
            <a:pPr lvl="1"/>
            <a:r>
              <a:rPr lang="en-US" sz="2000" dirty="0"/>
              <a:t>Security adds more code</a:t>
            </a:r>
          </a:p>
          <a:p>
            <a:pPr lvl="1"/>
            <a:r>
              <a:rPr lang="en-US" sz="2000" dirty="0"/>
              <a:t>More code reduces battery life</a:t>
            </a:r>
          </a:p>
          <a:p>
            <a:pPr lvl="1"/>
            <a:r>
              <a:rPr lang="en-US" sz="2000" dirty="0"/>
              <a:t>Examples:</a:t>
            </a:r>
          </a:p>
          <a:p>
            <a:pPr lvl="2"/>
            <a:r>
              <a:rPr lang="en-US" dirty="0"/>
              <a:t>Smart Home Security</a:t>
            </a:r>
          </a:p>
          <a:p>
            <a:pPr lvl="2"/>
            <a:r>
              <a:rPr lang="en-US" dirty="0"/>
              <a:t>Connected Appliances</a:t>
            </a:r>
          </a:p>
          <a:p>
            <a:pPr lvl="2"/>
            <a:r>
              <a:rPr lang="en-US" dirty="0"/>
              <a:t>Wearable Health Monitors</a:t>
            </a:r>
          </a:p>
          <a:p>
            <a:endParaRPr lang="en-US" dirty="0"/>
          </a:p>
        </p:txBody>
      </p:sp>
      <p:sp>
        <p:nvSpPr>
          <p:cNvPr id="3" name="Title 2">
            <a:extLst>
              <a:ext uri="{FF2B5EF4-FFF2-40B4-BE49-F238E27FC236}">
                <a16:creationId xmlns:a16="http://schemas.microsoft.com/office/drawing/2014/main" id="{9A3EE35D-56BB-4ED0-BF6C-E17FD224A6D5}"/>
              </a:ext>
            </a:extLst>
          </p:cNvPr>
          <p:cNvSpPr>
            <a:spLocks noGrp="1"/>
          </p:cNvSpPr>
          <p:nvPr>
            <p:ph type="title"/>
          </p:nvPr>
        </p:nvSpPr>
        <p:spPr>
          <a:xfrm>
            <a:off x="609600" y="220136"/>
            <a:ext cx="10972800" cy="639943"/>
          </a:xfrm>
        </p:spPr>
        <p:txBody>
          <a:bodyPr/>
          <a:lstStyle/>
          <a:p>
            <a:r>
              <a:rPr lang="en-US" dirty="0"/>
              <a:t>IoT (Internet of Things) Devices</a:t>
            </a:r>
          </a:p>
        </p:txBody>
      </p:sp>
      <p:pic>
        <p:nvPicPr>
          <p:cNvPr id="4" name="Picture 3">
            <a:extLst>
              <a:ext uri="{FF2B5EF4-FFF2-40B4-BE49-F238E27FC236}">
                <a16:creationId xmlns:a16="http://schemas.microsoft.com/office/drawing/2014/main" id="{FCCAB080-433D-4566-858E-51121894819A}"/>
              </a:ext>
            </a:extLst>
          </p:cNvPr>
          <p:cNvPicPr>
            <a:picLocks noChangeAspect="1"/>
          </p:cNvPicPr>
          <p:nvPr/>
        </p:nvPicPr>
        <p:blipFill>
          <a:blip r:embed="rId2"/>
          <a:stretch>
            <a:fillRect/>
          </a:stretch>
        </p:blipFill>
        <p:spPr>
          <a:xfrm>
            <a:off x="5136178" y="2982420"/>
            <a:ext cx="5729046" cy="3222589"/>
          </a:xfrm>
          <a:prstGeom prst="rect">
            <a:avLst/>
          </a:prstGeom>
        </p:spPr>
      </p:pic>
    </p:spTree>
    <p:extLst>
      <p:ext uri="{BB962C8B-B14F-4D97-AF65-F5344CB8AC3E}">
        <p14:creationId xmlns:p14="http://schemas.microsoft.com/office/powerpoint/2010/main" val="15176667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8D7BC61-58B5-421D-AFF6-7542794E3DFA}"/>
              </a:ext>
            </a:extLst>
          </p:cNvPr>
          <p:cNvSpPr>
            <a:spLocks noGrp="1"/>
          </p:cNvSpPr>
          <p:nvPr>
            <p:ph type="title"/>
          </p:nvPr>
        </p:nvSpPr>
        <p:spPr>
          <a:xfrm>
            <a:off x="609600" y="220136"/>
            <a:ext cx="10972800" cy="766692"/>
          </a:xfrm>
        </p:spPr>
        <p:txBody>
          <a:bodyPr/>
          <a:lstStyle/>
          <a:p>
            <a:r>
              <a:rPr lang="en-US" dirty="0"/>
              <a:t>DOE/NNSA Use</a:t>
            </a:r>
          </a:p>
        </p:txBody>
      </p:sp>
      <p:pic>
        <p:nvPicPr>
          <p:cNvPr id="2050" name="Picture 2" descr="The Internet of Things (IoT) - essential IoT business guide">
            <a:extLst>
              <a:ext uri="{FF2B5EF4-FFF2-40B4-BE49-F238E27FC236}">
                <a16:creationId xmlns:a16="http://schemas.microsoft.com/office/drawing/2014/main" id="{FC9B94AE-E5E0-4CDA-A17A-2D5AF229E9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6277" y="44848"/>
            <a:ext cx="6131554" cy="614098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82320707-16B5-4743-BE94-F4BA3E8B751E}"/>
              </a:ext>
            </a:extLst>
          </p:cNvPr>
          <p:cNvPicPr>
            <a:picLocks noChangeAspect="1"/>
          </p:cNvPicPr>
          <p:nvPr/>
        </p:nvPicPr>
        <p:blipFill>
          <a:blip r:embed="rId3"/>
          <a:stretch>
            <a:fillRect/>
          </a:stretch>
        </p:blipFill>
        <p:spPr>
          <a:xfrm>
            <a:off x="1141977" y="1379668"/>
            <a:ext cx="2069119" cy="2049332"/>
          </a:xfrm>
          <a:prstGeom prst="rect">
            <a:avLst/>
          </a:prstGeom>
        </p:spPr>
      </p:pic>
      <p:pic>
        <p:nvPicPr>
          <p:cNvPr id="7" name="Picture 6">
            <a:extLst>
              <a:ext uri="{FF2B5EF4-FFF2-40B4-BE49-F238E27FC236}">
                <a16:creationId xmlns:a16="http://schemas.microsoft.com/office/drawing/2014/main" id="{28FC291A-288F-4882-A002-9DD8A1758064}"/>
              </a:ext>
            </a:extLst>
          </p:cNvPr>
          <p:cNvPicPr>
            <a:picLocks noChangeAspect="1"/>
          </p:cNvPicPr>
          <p:nvPr/>
        </p:nvPicPr>
        <p:blipFill>
          <a:blip r:embed="rId4"/>
          <a:stretch>
            <a:fillRect/>
          </a:stretch>
        </p:blipFill>
        <p:spPr>
          <a:xfrm>
            <a:off x="609600" y="4047172"/>
            <a:ext cx="3448050" cy="1323975"/>
          </a:xfrm>
          <a:prstGeom prst="rect">
            <a:avLst/>
          </a:prstGeom>
        </p:spPr>
      </p:pic>
      <p:sp>
        <p:nvSpPr>
          <p:cNvPr id="8" name="Arrow: Right 7">
            <a:extLst>
              <a:ext uri="{FF2B5EF4-FFF2-40B4-BE49-F238E27FC236}">
                <a16:creationId xmlns:a16="http://schemas.microsoft.com/office/drawing/2014/main" id="{5C390659-F6BF-4862-8EB8-B041671ACAB8}"/>
              </a:ext>
            </a:extLst>
          </p:cNvPr>
          <p:cNvSpPr/>
          <p:nvPr/>
        </p:nvSpPr>
        <p:spPr bwMode="auto">
          <a:xfrm>
            <a:off x="3927977" y="2819639"/>
            <a:ext cx="1043492" cy="766692"/>
          </a:xfrm>
          <a:prstGeom prst="rightArrow">
            <a:avLst/>
          </a:prstGeom>
          <a:solidFill>
            <a:schemeClr val="accent1"/>
          </a:solidFill>
          <a:ln w="9525">
            <a:noFill/>
            <a:miter lim="800000"/>
            <a:headEnd/>
            <a:tailEnd/>
          </a:ln>
          <a:scene3d>
            <a:camera prst="orthographicFront">
              <a:rot lat="0" lon="0" rev="10799999"/>
            </a:camera>
            <a:lightRig rig="threePt" dir="t"/>
          </a:scene3d>
        </p:spPr>
        <p:txBody>
          <a:bodyPr rtlCol="0" anchor="b">
            <a:prstTxWarp prst="textNoShape">
              <a:avLst/>
            </a:prstTxWarp>
          </a:bodyPr>
          <a:lstStyle/>
          <a:p>
            <a:pPr algn="ctr">
              <a:spcBef>
                <a:spcPct val="0"/>
              </a:spcBef>
            </a:pPr>
            <a:endParaRPr lang="en-US" sz="1600" dirty="0">
              <a:solidFill>
                <a:srgbClr val="000000"/>
              </a:solidFill>
            </a:endParaRPr>
          </a:p>
        </p:txBody>
      </p:sp>
    </p:spTree>
    <p:extLst>
      <p:ext uri="{BB962C8B-B14F-4D97-AF65-F5344CB8AC3E}">
        <p14:creationId xmlns:p14="http://schemas.microsoft.com/office/powerpoint/2010/main" val="12543141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AC04FCD-718F-4555-AD40-51986A129A38}"/>
              </a:ext>
            </a:extLst>
          </p:cNvPr>
          <p:cNvSpPr>
            <a:spLocks noGrp="1"/>
          </p:cNvSpPr>
          <p:nvPr>
            <p:ph idx="1"/>
          </p:nvPr>
        </p:nvSpPr>
        <p:spPr/>
        <p:txBody>
          <a:bodyPr/>
          <a:lstStyle/>
          <a:p>
            <a:r>
              <a:rPr lang="en-US" b="0" i="0" dirty="0">
                <a:solidFill>
                  <a:srgbClr val="000000"/>
                </a:solidFill>
                <a:effectLst/>
                <a:latin typeface="Calibri" panose="020F0502020204030204" pitchFamily="34" charset="0"/>
              </a:rPr>
              <a:t>NIST IoT for Fed Requirements </a:t>
            </a:r>
          </a:p>
          <a:p>
            <a:r>
              <a:rPr lang="en-US" b="0" i="0" dirty="0">
                <a:solidFill>
                  <a:srgbClr val="000000"/>
                </a:solidFill>
                <a:effectLst/>
                <a:latin typeface="Calibri" panose="020F0502020204030204" pitchFamily="34" charset="0"/>
              </a:rPr>
              <a:t>NIST SP 800-213 (Draft) - </a:t>
            </a:r>
            <a:r>
              <a:rPr lang="en-US" sz="2000" dirty="0">
                <a:solidFill>
                  <a:srgbClr val="000000"/>
                </a:solidFill>
                <a:effectLst/>
                <a:latin typeface="Source Sans Pro Web"/>
              </a:rPr>
              <a:t>IoT Device Cybersecurity Guidance for the Federal Government: Establishing IoT Device Cybersecurity Requirements</a:t>
            </a:r>
          </a:p>
          <a:p>
            <a:pPr lvl="1"/>
            <a:r>
              <a:rPr lang="en-US" sz="1400" dirty="0">
                <a:solidFill>
                  <a:srgbClr val="000000"/>
                </a:solidFill>
                <a:effectLst/>
                <a:latin typeface="Source Sans Pro Web"/>
              </a:rPr>
              <a:t>NISTIR 8259B (Draft) - </a:t>
            </a:r>
            <a:r>
              <a:rPr lang="en-US" sz="1400" dirty="0">
                <a:effectLst/>
                <a:latin typeface="Source Sans Pro Web"/>
              </a:rPr>
              <a:t>IoT Non-Technical Supporting Capability Core Baseline</a:t>
            </a:r>
          </a:p>
          <a:p>
            <a:pPr lvl="1"/>
            <a:r>
              <a:rPr lang="en-US" sz="1400" dirty="0">
                <a:solidFill>
                  <a:srgbClr val="000000"/>
                </a:solidFill>
                <a:effectLst/>
                <a:latin typeface="Source Sans Pro Web"/>
              </a:rPr>
              <a:t>NISTIR 8259C (Draft) - Creating a Profile Using the IoT Core Baseline and Non-Technical Baseline</a:t>
            </a:r>
          </a:p>
          <a:p>
            <a:pPr lvl="1"/>
            <a:r>
              <a:rPr lang="en-US" sz="1400" dirty="0">
                <a:solidFill>
                  <a:srgbClr val="000000"/>
                </a:solidFill>
                <a:effectLst/>
                <a:latin typeface="Source Sans Pro Web"/>
              </a:rPr>
              <a:t>NISTIR 8259D (Draft) - Profile Using the IoT Core Baseline and Non-Technical Baseline for the Federal Government</a:t>
            </a:r>
          </a:p>
          <a:p>
            <a:pPr lvl="1"/>
            <a:r>
              <a:rPr lang="en-US" sz="1400" dirty="0">
                <a:effectLst/>
                <a:latin typeface="Source Sans Pro Web"/>
                <a:hlinkClick r:id="rId2">
                  <a:extLst>
                    <a:ext uri="{A12FA001-AC4F-418D-AE19-62706E023703}">
                      <ahyp:hlinkClr xmlns:ahyp="http://schemas.microsoft.com/office/drawing/2018/hyperlinkcolor" val="tx"/>
                    </a:ext>
                  </a:extLst>
                </a:hlinkClick>
              </a:rPr>
              <a:t>iotsecurity@nist.gov</a:t>
            </a:r>
            <a:r>
              <a:rPr lang="en-US" sz="1400" dirty="0">
                <a:latin typeface="Source Sans Pro Web"/>
              </a:rPr>
              <a:t> </a:t>
            </a:r>
            <a:r>
              <a:rPr lang="en-US" sz="1400" dirty="0">
                <a:solidFill>
                  <a:srgbClr val="000000"/>
                </a:solidFill>
                <a:latin typeface="Source Sans Pro Web"/>
              </a:rPr>
              <a:t>until Feb 12, 2021 for comments</a:t>
            </a:r>
            <a:endParaRPr lang="en-US" sz="2000" dirty="0">
              <a:effectLst/>
              <a:latin typeface="Calibri" panose="020F0502020204030204" pitchFamily="34" charset="0"/>
            </a:endParaRPr>
          </a:p>
          <a:p>
            <a:r>
              <a:rPr lang="en-US" b="0" i="0" dirty="0">
                <a:solidFill>
                  <a:srgbClr val="000000"/>
                </a:solidFill>
                <a:effectLst/>
                <a:latin typeface="Calibri" panose="020F0502020204030204" pitchFamily="34" charset="0"/>
              </a:rPr>
              <a:t>NIST IR 8228 – </a:t>
            </a:r>
            <a:r>
              <a:rPr lang="en-US" sz="2400" b="0" i="0" dirty="0">
                <a:solidFill>
                  <a:srgbClr val="000000"/>
                </a:solidFill>
                <a:effectLst/>
                <a:latin typeface="Calibri" panose="020F0502020204030204" pitchFamily="34" charset="0"/>
              </a:rPr>
              <a:t>Considerations for Managing IoT Cybersecurity and Privacy Risks</a:t>
            </a:r>
            <a:endParaRPr lang="en-US" sz="2400" dirty="0"/>
          </a:p>
        </p:txBody>
      </p:sp>
      <p:sp>
        <p:nvSpPr>
          <p:cNvPr id="3" name="Title 2">
            <a:extLst>
              <a:ext uri="{FF2B5EF4-FFF2-40B4-BE49-F238E27FC236}">
                <a16:creationId xmlns:a16="http://schemas.microsoft.com/office/drawing/2014/main" id="{88C79D1E-ABFB-4C5D-92AE-760AAC524E91}"/>
              </a:ext>
            </a:extLst>
          </p:cNvPr>
          <p:cNvSpPr>
            <a:spLocks noGrp="1"/>
          </p:cNvSpPr>
          <p:nvPr>
            <p:ph type="title"/>
          </p:nvPr>
        </p:nvSpPr>
        <p:spPr>
          <a:xfrm>
            <a:off x="609600" y="220136"/>
            <a:ext cx="10972800" cy="763712"/>
          </a:xfrm>
        </p:spPr>
        <p:txBody>
          <a:bodyPr/>
          <a:lstStyle/>
          <a:p>
            <a:r>
              <a:rPr lang="en-US" dirty="0"/>
              <a:t>IoT for Federal Government IT</a:t>
            </a:r>
          </a:p>
        </p:txBody>
      </p:sp>
      <p:pic>
        <p:nvPicPr>
          <p:cNvPr id="1026" name="Picture 2" descr="national-institute-of-standards-technology - Semlex Group">
            <a:extLst>
              <a:ext uri="{FF2B5EF4-FFF2-40B4-BE49-F238E27FC236}">
                <a16:creationId xmlns:a16="http://schemas.microsoft.com/office/drawing/2014/main" id="{6728DE8D-DEAA-49F5-AB83-94A146C1B3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7769" y="326910"/>
            <a:ext cx="3264274" cy="18832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55818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8B9610C-BCDB-4C04-965D-7B9E11F65EF9}"/>
              </a:ext>
            </a:extLst>
          </p:cNvPr>
          <p:cNvSpPr>
            <a:spLocks noGrp="1"/>
          </p:cNvSpPr>
          <p:nvPr>
            <p:ph idx="1"/>
          </p:nvPr>
        </p:nvSpPr>
        <p:spPr>
          <a:xfrm>
            <a:off x="609600" y="1161963"/>
            <a:ext cx="7845911" cy="4751357"/>
          </a:xfrm>
        </p:spPr>
        <p:txBody>
          <a:bodyPr>
            <a:normAutofit/>
          </a:bodyPr>
          <a:lstStyle/>
          <a:p>
            <a:r>
              <a:rPr lang="en-US" dirty="0"/>
              <a:t>Unique identifiers (Code, O/S, Libraries)</a:t>
            </a:r>
          </a:p>
          <a:p>
            <a:r>
              <a:rPr lang="en-US" dirty="0"/>
              <a:t>Firmware update for vulnerabilities </a:t>
            </a:r>
          </a:p>
          <a:p>
            <a:r>
              <a:rPr lang="en-US" dirty="0"/>
              <a:t>Data at rest is encrypted</a:t>
            </a:r>
          </a:p>
          <a:p>
            <a:r>
              <a:rPr lang="en-US" dirty="0"/>
              <a:t>No default passwords</a:t>
            </a:r>
          </a:p>
          <a:p>
            <a:r>
              <a:rPr lang="en-US" dirty="0"/>
              <a:t>Passwords not stored plain text</a:t>
            </a:r>
          </a:p>
          <a:p>
            <a:r>
              <a:rPr lang="en-US" dirty="0"/>
              <a:t>Device status reported</a:t>
            </a:r>
          </a:p>
          <a:p>
            <a:r>
              <a:rPr lang="en-US" dirty="0"/>
              <a:t>Multi privileged access</a:t>
            </a:r>
          </a:p>
          <a:p>
            <a:r>
              <a:rPr lang="en-US" dirty="0">
                <a:solidFill>
                  <a:srgbClr val="7030A0"/>
                </a:solidFill>
              </a:rPr>
              <a:t>Physical Access to Device</a:t>
            </a:r>
          </a:p>
          <a:p>
            <a:endParaRPr lang="en-US" dirty="0"/>
          </a:p>
          <a:p>
            <a:endParaRPr lang="en-US" dirty="0"/>
          </a:p>
        </p:txBody>
      </p:sp>
      <p:sp>
        <p:nvSpPr>
          <p:cNvPr id="3" name="Title 2">
            <a:extLst>
              <a:ext uri="{FF2B5EF4-FFF2-40B4-BE49-F238E27FC236}">
                <a16:creationId xmlns:a16="http://schemas.microsoft.com/office/drawing/2014/main" id="{6F46028B-779C-432D-9998-1EC7F83576EA}"/>
              </a:ext>
            </a:extLst>
          </p:cNvPr>
          <p:cNvSpPr>
            <a:spLocks noGrp="1"/>
          </p:cNvSpPr>
          <p:nvPr>
            <p:ph type="title"/>
          </p:nvPr>
        </p:nvSpPr>
        <p:spPr>
          <a:xfrm>
            <a:off x="244444" y="220136"/>
            <a:ext cx="9578566" cy="833160"/>
          </a:xfrm>
        </p:spPr>
        <p:txBody>
          <a:bodyPr/>
          <a:lstStyle/>
          <a:p>
            <a:r>
              <a:rPr lang="en-US" dirty="0"/>
              <a:t>Sample Requirements for IoT (</a:t>
            </a:r>
            <a:r>
              <a:rPr lang="en-US" b="0" i="0" dirty="0">
                <a:solidFill>
                  <a:srgbClr val="000000"/>
                </a:solidFill>
                <a:effectLst/>
                <a:latin typeface="Calibri" panose="020F0502020204030204" pitchFamily="34" charset="0"/>
              </a:rPr>
              <a:t>NIST IR 8228</a:t>
            </a:r>
            <a:r>
              <a:rPr lang="en-US" dirty="0"/>
              <a:t>)</a:t>
            </a:r>
          </a:p>
        </p:txBody>
      </p:sp>
      <p:sp>
        <p:nvSpPr>
          <p:cNvPr id="4" name="Arrow: Right 3">
            <a:extLst>
              <a:ext uri="{FF2B5EF4-FFF2-40B4-BE49-F238E27FC236}">
                <a16:creationId xmlns:a16="http://schemas.microsoft.com/office/drawing/2014/main" id="{C5A05703-2EAA-47F3-AB8B-A0C2463A762B}"/>
              </a:ext>
            </a:extLst>
          </p:cNvPr>
          <p:cNvSpPr/>
          <p:nvPr/>
        </p:nvSpPr>
        <p:spPr bwMode="auto">
          <a:xfrm>
            <a:off x="7112598" y="5271445"/>
            <a:ext cx="1151068" cy="473337"/>
          </a:xfrm>
          <a:prstGeom prst="rightArrow">
            <a:avLst/>
          </a:prstGeom>
          <a:solidFill>
            <a:srgbClr val="7030A0"/>
          </a:solidFill>
          <a:ln w="9525">
            <a:noFill/>
            <a:miter lim="800000"/>
            <a:headEnd/>
            <a:tailEnd/>
          </a:ln>
        </p:spPr>
        <p:txBody>
          <a:bodyPr rtlCol="0" anchor="b">
            <a:prstTxWarp prst="textNoShape">
              <a:avLst/>
            </a:prstTxWarp>
          </a:bodyPr>
          <a:lstStyle/>
          <a:p>
            <a:pPr algn="ctr">
              <a:spcBef>
                <a:spcPct val="0"/>
              </a:spcBef>
            </a:pPr>
            <a:endParaRPr lang="en-US" sz="1600" dirty="0"/>
          </a:p>
        </p:txBody>
      </p:sp>
      <p:sp>
        <p:nvSpPr>
          <p:cNvPr id="5" name="Arrow: Right 4">
            <a:extLst>
              <a:ext uri="{FF2B5EF4-FFF2-40B4-BE49-F238E27FC236}">
                <a16:creationId xmlns:a16="http://schemas.microsoft.com/office/drawing/2014/main" id="{C12F4676-D669-467B-B10F-057F29BBB50D}"/>
              </a:ext>
            </a:extLst>
          </p:cNvPr>
          <p:cNvSpPr/>
          <p:nvPr/>
        </p:nvSpPr>
        <p:spPr bwMode="auto">
          <a:xfrm>
            <a:off x="7112598" y="3216704"/>
            <a:ext cx="1151068" cy="473337"/>
          </a:xfrm>
          <a:prstGeom prst="rightArrow">
            <a:avLst/>
          </a:prstGeom>
          <a:solidFill>
            <a:schemeClr val="tx1"/>
          </a:solidFill>
          <a:ln w="9525">
            <a:noFill/>
            <a:miter lim="800000"/>
            <a:headEnd/>
            <a:tailEnd/>
          </a:ln>
        </p:spPr>
        <p:txBody>
          <a:bodyPr rtlCol="0" anchor="b">
            <a:prstTxWarp prst="textNoShape">
              <a:avLst/>
            </a:prstTxWarp>
          </a:bodyPr>
          <a:lstStyle/>
          <a:p>
            <a:pPr algn="ctr">
              <a:spcBef>
                <a:spcPct val="0"/>
              </a:spcBef>
            </a:pPr>
            <a:endParaRPr lang="en-US" sz="1600" dirty="0"/>
          </a:p>
        </p:txBody>
      </p:sp>
      <p:sp>
        <p:nvSpPr>
          <p:cNvPr id="7" name="TextBox 6">
            <a:extLst>
              <a:ext uri="{FF2B5EF4-FFF2-40B4-BE49-F238E27FC236}">
                <a16:creationId xmlns:a16="http://schemas.microsoft.com/office/drawing/2014/main" id="{597869C0-EC8C-467E-8D10-394725633063}"/>
              </a:ext>
            </a:extLst>
          </p:cNvPr>
          <p:cNvSpPr txBox="1"/>
          <p:nvPr/>
        </p:nvSpPr>
        <p:spPr>
          <a:xfrm>
            <a:off x="8711167" y="3244334"/>
            <a:ext cx="2339102" cy="369332"/>
          </a:xfrm>
          <a:prstGeom prst="rect">
            <a:avLst/>
          </a:prstGeom>
          <a:noFill/>
        </p:spPr>
        <p:txBody>
          <a:bodyPr wrap="none" rtlCol="0">
            <a:spAutoFit/>
          </a:bodyPr>
          <a:lstStyle/>
          <a:p>
            <a:r>
              <a:rPr lang="en-US" dirty="0"/>
              <a:t>Automated Checkers</a:t>
            </a:r>
          </a:p>
        </p:txBody>
      </p:sp>
      <p:sp>
        <p:nvSpPr>
          <p:cNvPr id="8" name="TextBox 7">
            <a:extLst>
              <a:ext uri="{FF2B5EF4-FFF2-40B4-BE49-F238E27FC236}">
                <a16:creationId xmlns:a16="http://schemas.microsoft.com/office/drawing/2014/main" id="{E67646A9-A6D8-4665-8B0F-9F0B888C5DA9}"/>
              </a:ext>
            </a:extLst>
          </p:cNvPr>
          <p:cNvSpPr txBox="1"/>
          <p:nvPr/>
        </p:nvSpPr>
        <p:spPr>
          <a:xfrm>
            <a:off x="8711167" y="5323447"/>
            <a:ext cx="1924566" cy="369332"/>
          </a:xfrm>
          <a:prstGeom prst="rect">
            <a:avLst/>
          </a:prstGeom>
          <a:noFill/>
        </p:spPr>
        <p:txBody>
          <a:bodyPr wrap="none" rtlCol="0">
            <a:spAutoFit/>
          </a:bodyPr>
          <a:lstStyle/>
          <a:p>
            <a:r>
              <a:rPr lang="en-US" dirty="0"/>
              <a:t>Visual Inspection</a:t>
            </a:r>
          </a:p>
        </p:txBody>
      </p:sp>
    </p:spTree>
    <p:extLst>
      <p:ext uri="{BB962C8B-B14F-4D97-AF65-F5344CB8AC3E}">
        <p14:creationId xmlns:p14="http://schemas.microsoft.com/office/powerpoint/2010/main" val="12652616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C50475A-F111-4057-B4AB-BE69D28F713F}"/>
              </a:ext>
            </a:extLst>
          </p:cNvPr>
          <p:cNvSpPr>
            <a:spLocks noGrp="1"/>
          </p:cNvSpPr>
          <p:nvPr>
            <p:ph idx="1"/>
          </p:nvPr>
        </p:nvSpPr>
        <p:spPr>
          <a:xfrm>
            <a:off x="383689" y="1068309"/>
            <a:ext cx="7641516" cy="4751357"/>
          </a:xfrm>
        </p:spPr>
        <p:txBody>
          <a:bodyPr/>
          <a:lstStyle/>
          <a:p>
            <a:r>
              <a:rPr lang="en-US" dirty="0"/>
              <a:t>Ask IoT manufactures to promise they are compliant</a:t>
            </a:r>
          </a:p>
          <a:p>
            <a:r>
              <a:rPr lang="en-US" dirty="0"/>
              <a:t>Review IoT device specifications</a:t>
            </a:r>
          </a:p>
          <a:p>
            <a:r>
              <a:rPr lang="en-US" dirty="0"/>
              <a:t>Audit IoT manufacture’s development</a:t>
            </a:r>
          </a:p>
          <a:p>
            <a:r>
              <a:rPr lang="en-US" dirty="0"/>
              <a:t>Ronald Regan approach - Create tools that verify firmware compliance</a:t>
            </a:r>
          </a:p>
          <a:p>
            <a:r>
              <a:rPr lang="en-US" dirty="0"/>
              <a:t>Funding, probably must wait for an embarrassing incident</a:t>
            </a:r>
          </a:p>
          <a:p>
            <a:r>
              <a:rPr lang="en-US" dirty="0"/>
              <a:t>Start an EFCOG group to be proactive</a:t>
            </a:r>
          </a:p>
        </p:txBody>
      </p:sp>
      <p:sp>
        <p:nvSpPr>
          <p:cNvPr id="3" name="Title 2">
            <a:extLst>
              <a:ext uri="{FF2B5EF4-FFF2-40B4-BE49-F238E27FC236}">
                <a16:creationId xmlns:a16="http://schemas.microsoft.com/office/drawing/2014/main" id="{A8AAE3E7-777F-45A4-9E34-770F14F23EA2}"/>
              </a:ext>
            </a:extLst>
          </p:cNvPr>
          <p:cNvSpPr>
            <a:spLocks noGrp="1"/>
          </p:cNvSpPr>
          <p:nvPr>
            <p:ph type="title"/>
          </p:nvPr>
        </p:nvSpPr>
        <p:spPr>
          <a:xfrm>
            <a:off x="609600" y="220136"/>
            <a:ext cx="10972800" cy="848173"/>
          </a:xfrm>
        </p:spPr>
        <p:txBody>
          <a:bodyPr/>
          <a:lstStyle/>
          <a:p>
            <a:r>
              <a:rPr lang="en-US" dirty="0"/>
              <a:t>How to Enforce IoT Compliance ?</a:t>
            </a:r>
          </a:p>
        </p:txBody>
      </p:sp>
      <p:pic>
        <p:nvPicPr>
          <p:cNvPr id="4" name="Picture 3">
            <a:extLst>
              <a:ext uri="{FF2B5EF4-FFF2-40B4-BE49-F238E27FC236}">
                <a16:creationId xmlns:a16="http://schemas.microsoft.com/office/drawing/2014/main" id="{8F014DBB-5429-4AA5-A96A-D5629D334F59}"/>
              </a:ext>
            </a:extLst>
          </p:cNvPr>
          <p:cNvPicPr>
            <a:picLocks noChangeAspect="1"/>
          </p:cNvPicPr>
          <p:nvPr/>
        </p:nvPicPr>
        <p:blipFill>
          <a:blip r:embed="rId2"/>
          <a:stretch>
            <a:fillRect/>
          </a:stretch>
        </p:blipFill>
        <p:spPr>
          <a:xfrm>
            <a:off x="8188811" y="2262187"/>
            <a:ext cx="3619500" cy="2333625"/>
          </a:xfrm>
          <a:prstGeom prst="rect">
            <a:avLst/>
          </a:prstGeom>
        </p:spPr>
      </p:pic>
      <p:sp>
        <p:nvSpPr>
          <p:cNvPr id="5" name="TextBox 4">
            <a:extLst>
              <a:ext uri="{FF2B5EF4-FFF2-40B4-BE49-F238E27FC236}">
                <a16:creationId xmlns:a16="http://schemas.microsoft.com/office/drawing/2014/main" id="{2621A2C9-78D8-4367-8441-AF854DBAD0C5}"/>
              </a:ext>
            </a:extLst>
          </p:cNvPr>
          <p:cNvSpPr txBox="1"/>
          <p:nvPr/>
        </p:nvSpPr>
        <p:spPr>
          <a:xfrm>
            <a:off x="8501965" y="4595812"/>
            <a:ext cx="3224024" cy="646331"/>
          </a:xfrm>
          <a:prstGeom prst="rect">
            <a:avLst/>
          </a:prstGeom>
          <a:noFill/>
        </p:spPr>
        <p:txBody>
          <a:bodyPr wrap="none" rtlCol="0">
            <a:spAutoFit/>
          </a:bodyPr>
          <a:lstStyle/>
          <a:p>
            <a:r>
              <a:rPr lang="en-US" dirty="0"/>
              <a:t>Wisdom, MT. </a:t>
            </a:r>
            <a:r>
              <a:rPr lang="en-US"/>
              <a:t>Zip Code 59761</a:t>
            </a:r>
          </a:p>
          <a:p>
            <a:r>
              <a:rPr lang="en-US"/>
              <a:t>Population </a:t>
            </a:r>
            <a:r>
              <a:rPr lang="en-US" dirty="0"/>
              <a:t>98</a:t>
            </a:r>
          </a:p>
        </p:txBody>
      </p:sp>
    </p:spTree>
    <p:extLst>
      <p:ext uri="{BB962C8B-B14F-4D97-AF65-F5344CB8AC3E}">
        <p14:creationId xmlns:p14="http://schemas.microsoft.com/office/powerpoint/2010/main" val="382165318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tandard Background">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spDef>
      <a:spPr bwMode="auto">
        <a:noFill/>
        <a:ln w="9525">
          <a:noFill/>
          <a:miter lim="800000"/>
          <a:headEnd/>
          <a:tailEnd/>
        </a:ln>
      </a:spPr>
      <a:bodyPr anchor="b">
        <a:prstTxWarp prst="textNoShape">
          <a:avLst/>
        </a:prstTxWarp>
      </a:bodyPr>
      <a:lstStyle>
        <a:defPPr algn="ctr">
          <a:spcBef>
            <a:spcPct val="0"/>
          </a:spcBef>
          <a:defRPr sz="1600" dirty="0">
            <a:solidFill>
              <a:srgbClr val="000000"/>
            </a:solidFill>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0F25756FC81AF488F6C711D74014336" ma:contentTypeVersion="12" ma:contentTypeDescription="Create a new document." ma:contentTypeScope="" ma:versionID="a95a1d7eceb53a2be2496a2fcf90e701">
  <xsd:schema xmlns:xsd="http://www.w3.org/2001/XMLSchema" xmlns:xs="http://www.w3.org/2001/XMLSchema" xmlns:p="http://schemas.microsoft.com/office/2006/metadata/properties" xmlns:ns2="ea60b319-9d9b-4050-a2da-fb9886bc818d" xmlns:ns3="696b1dda-5637-4d41-9abe-79af3c04e813" targetNamespace="http://schemas.microsoft.com/office/2006/metadata/properties" ma:root="true" ma:fieldsID="b2e3702d1cba17928033a74f0f668a03" ns2:_="" ns3:_="">
    <xsd:import namespace="ea60b319-9d9b-4050-a2da-fb9886bc818d"/>
    <xsd:import namespace="696b1dda-5637-4d41-9abe-79af3c04e81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60b319-9d9b-4050-a2da-fb9886bc818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96b1dda-5637-4d41-9abe-79af3c04e81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0510F02-64B3-415C-9F5F-9C534E609F84}"/>
</file>

<file path=customXml/itemProps2.xml><?xml version="1.0" encoding="utf-8"?>
<ds:datastoreItem xmlns:ds="http://schemas.openxmlformats.org/officeDocument/2006/customXml" ds:itemID="{94BBF973-1867-4B49-90F1-0A8557E76AFF}"/>
</file>

<file path=customXml/itemProps3.xml><?xml version="1.0" encoding="utf-8"?>
<ds:datastoreItem xmlns:ds="http://schemas.openxmlformats.org/officeDocument/2006/customXml" ds:itemID="{00F039BD-849C-4167-9093-D758E23084F2}"/>
</file>

<file path=docProps/app.xml><?xml version="1.0" encoding="utf-8"?>
<Properties xmlns="http://schemas.openxmlformats.org/officeDocument/2006/extended-properties" xmlns:vt="http://schemas.openxmlformats.org/officeDocument/2006/docPropsVTypes">
  <Template/>
  <TotalTime>412</TotalTime>
  <Words>464</Words>
  <Application>Microsoft Office PowerPoint</Application>
  <PresentationFormat>Widescreen</PresentationFormat>
  <Paragraphs>59</Paragraphs>
  <Slides>10</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Arial</vt:lpstr>
      <vt:lpstr>Arial Narrow</vt:lpstr>
      <vt:lpstr>Calibri</vt:lpstr>
      <vt:lpstr>Lato</vt:lpstr>
      <vt:lpstr>Lucida Grande</vt:lpstr>
      <vt:lpstr>Source Sans Pro Web</vt:lpstr>
      <vt:lpstr>Wingdings</vt:lpstr>
      <vt:lpstr>Wingdings 2</vt:lpstr>
      <vt:lpstr>Standard Background</vt:lpstr>
      <vt:lpstr>Solar Winds Incident and IoT for Federal Networks (Draft)</vt:lpstr>
      <vt:lpstr>Factoids: </vt:lpstr>
      <vt:lpstr>More Factoids</vt:lpstr>
      <vt:lpstr>Factoids and Some Lessons Learned</vt:lpstr>
      <vt:lpstr>IoT (Internet of Things) Devices</vt:lpstr>
      <vt:lpstr>DOE/NNSA Use</vt:lpstr>
      <vt:lpstr>IoT for Federal Government IT</vt:lpstr>
      <vt:lpstr>Sample Requirements for IoT (NIST IR 8228)</vt:lpstr>
      <vt:lpstr>How to Enforce IoT Compliance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Pope, Greg</dc:creator>
  <cp:lastModifiedBy>Pope, Vicki L.</cp:lastModifiedBy>
  <cp:revision>4</cp:revision>
  <dcterms:created xsi:type="dcterms:W3CDTF">2021-01-12T19:17:37Z</dcterms:created>
  <dcterms:modified xsi:type="dcterms:W3CDTF">2021-01-28T22:57:43Z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0x01010070F25756FC81AF488F6C711D74014336</vt:lpwstr>
  </property>
</Properties>
</file>