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4"/>
    <p:sldMasterId id="2147484044" r:id="rId5"/>
  </p:sldMasterIdLst>
  <p:notesMasterIdLst>
    <p:notesMasterId r:id="rId20"/>
  </p:notesMasterIdLst>
  <p:sldIdLst>
    <p:sldId id="256" r:id="rId6"/>
    <p:sldId id="258" r:id="rId7"/>
    <p:sldId id="261" r:id="rId8"/>
    <p:sldId id="309" r:id="rId9"/>
    <p:sldId id="316" r:id="rId10"/>
    <p:sldId id="317" r:id="rId11"/>
    <p:sldId id="293" r:id="rId12"/>
    <p:sldId id="297" r:id="rId13"/>
    <p:sldId id="299" r:id="rId14"/>
    <p:sldId id="290" r:id="rId15"/>
    <p:sldId id="283" r:id="rId16"/>
    <p:sldId id="286" r:id="rId17"/>
    <p:sldId id="257" r:id="rId18"/>
    <p:sldId id="269" r:id="rId1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00"/>
    <a:srgbClr val="A5E367"/>
    <a:srgbClr val="0033CC"/>
    <a:srgbClr val="00B09B"/>
    <a:srgbClr val="000000"/>
    <a:srgbClr val="3D58B9"/>
    <a:srgbClr val="3939AD"/>
    <a:srgbClr val="BBEA8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AB10A-09BC-4E21-A8F6-BF0DA6CB961A}" v="19" dt="2021-03-09T18:28:03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i Pope" userId="31dd4797-c567-4914-8de6-2a0e59e5bba1" providerId="ADAL" clId="{FF4AB10A-09BC-4E21-A8F6-BF0DA6CB961A}"/>
    <pc:docChg chg="undo custSel addSld delSld modSld sldOrd delMainMaster">
      <pc:chgData name="Vicki Pope" userId="31dd4797-c567-4914-8de6-2a0e59e5bba1" providerId="ADAL" clId="{FF4AB10A-09BC-4E21-A8F6-BF0DA6CB961A}" dt="2021-03-09T18:30:03.784" v="1089" actId="255"/>
      <pc:docMkLst>
        <pc:docMk/>
      </pc:docMkLst>
      <pc:sldChg chg="modSp mod">
        <pc:chgData name="Vicki Pope" userId="31dd4797-c567-4914-8de6-2a0e59e5bba1" providerId="ADAL" clId="{FF4AB10A-09BC-4E21-A8F6-BF0DA6CB961A}" dt="2021-03-09T17:47:25.705" v="7" actId="20577"/>
        <pc:sldMkLst>
          <pc:docMk/>
          <pc:sldMk cId="1992187415" sldId="256"/>
        </pc:sldMkLst>
        <pc:spChg chg="mod">
          <ac:chgData name="Vicki Pope" userId="31dd4797-c567-4914-8de6-2a0e59e5bba1" providerId="ADAL" clId="{FF4AB10A-09BC-4E21-A8F6-BF0DA6CB961A}" dt="2021-03-09T17:47:25.705" v="7" actId="20577"/>
          <ac:spMkLst>
            <pc:docMk/>
            <pc:sldMk cId="1992187415" sldId="256"/>
            <ac:spMk id="3" creationId="{920533C4-99B6-C54B-808A-9B0699DB0689}"/>
          </ac:spMkLst>
        </pc:spChg>
        <pc:spChg chg="mod">
          <ac:chgData name="Vicki Pope" userId="31dd4797-c567-4914-8de6-2a0e59e5bba1" providerId="ADAL" clId="{FF4AB10A-09BC-4E21-A8F6-BF0DA6CB961A}" dt="2021-03-09T17:47:20.781" v="6" actId="20577"/>
          <ac:spMkLst>
            <pc:docMk/>
            <pc:sldMk cId="1992187415" sldId="256"/>
            <ac:spMk id="4" creationId="{D46CC0E0-F655-4E04-A138-D89E66A25139}"/>
          </ac:spMkLst>
        </pc:spChg>
      </pc:sldChg>
      <pc:sldChg chg="addSp delSp modSp mod">
        <pc:chgData name="Vicki Pope" userId="31dd4797-c567-4914-8de6-2a0e59e5bba1" providerId="ADAL" clId="{FF4AB10A-09BC-4E21-A8F6-BF0DA6CB961A}" dt="2021-03-09T17:51:25.409" v="102" actId="478"/>
        <pc:sldMkLst>
          <pc:docMk/>
          <pc:sldMk cId="1122710796" sldId="258"/>
        </pc:sldMkLst>
        <pc:spChg chg="add del mod">
          <ac:chgData name="Vicki Pope" userId="31dd4797-c567-4914-8de6-2a0e59e5bba1" providerId="ADAL" clId="{FF4AB10A-09BC-4E21-A8F6-BF0DA6CB961A}" dt="2021-03-09T17:51:25.409" v="102" actId="478"/>
          <ac:spMkLst>
            <pc:docMk/>
            <pc:sldMk cId="1122710796" sldId="258"/>
            <ac:spMk id="3" creationId="{CDFAF198-CBEA-4519-90E5-5D3F13D9A460}"/>
          </ac:spMkLst>
        </pc:spChg>
        <pc:spChg chg="add del mod">
          <ac:chgData name="Vicki Pope" userId="31dd4797-c567-4914-8de6-2a0e59e5bba1" providerId="ADAL" clId="{FF4AB10A-09BC-4E21-A8F6-BF0DA6CB961A}" dt="2021-03-09T17:51:25.409" v="102" actId="478"/>
          <ac:spMkLst>
            <pc:docMk/>
            <pc:sldMk cId="1122710796" sldId="258"/>
            <ac:spMk id="4" creationId="{6A5D5661-88E2-4B78-87E8-B612414DE3F2}"/>
          </ac:spMkLst>
        </pc:spChg>
        <pc:picChg chg="mod">
          <ac:chgData name="Vicki Pope" userId="31dd4797-c567-4914-8de6-2a0e59e5bba1" providerId="ADAL" clId="{FF4AB10A-09BC-4E21-A8F6-BF0DA6CB961A}" dt="2021-03-09T17:48:38.923" v="62" actId="1076"/>
          <ac:picMkLst>
            <pc:docMk/>
            <pc:sldMk cId="1122710796" sldId="258"/>
            <ac:picMk id="7" creationId="{532DF6CB-B35D-43E4-B18D-A9B9E009A639}"/>
          </ac:picMkLst>
        </pc:picChg>
      </pc:sldChg>
      <pc:sldChg chg="del">
        <pc:chgData name="Vicki Pope" userId="31dd4797-c567-4914-8de6-2a0e59e5bba1" providerId="ADAL" clId="{FF4AB10A-09BC-4E21-A8F6-BF0DA6CB961A}" dt="2021-03-09T17:51:33.754" v="105" actId="47"/>
        <pc:sldMkLst>
          <pc:docMk/>
          <pc:sldMk cId="2548186197" sldId="259"/>
        </pc:sldMkLst>
      </pc:sldChg>
      <pc:sldChg chg="addSp delSp modSp mod">
        <pc:chgData name="Vicki Pope" userId="31dd4797-c567-4914-8de6-2a0e59e5bba1" providerId="ADAL" clId="{FF4AB10A-09BC-4E21-A8F6-BF0DA6CB961A}" dt="2021-03-09T18:29:05.972" v="1071" actId="465"/>
        <pc:sldMkLst>
          <pc:docMk/>
          <pc:sldMk cId="2234076053" sldId="261"/>
        </pc:sldMkLst>
        <pc:spChg chg="mod">
          <ac:chgData name="Vicki Pope" userId="31dd4797-c567-4914-8de6-2a0e59e5bba1" providerId="ADAL" clId="{FF4AB10A-09BC-4E21-A8F6-BF0DA6CB961A}" dt="2021-03-09T17:54:28.554" v="165" actId="20577"/>
          <ac:spMkLst>
            <pc:docMk/>
            <pc:sldMk cId="2234076053" sldId="261"/>
            <ac:spMk id="5" creationId="{F53EB546-19EA-4AA1-B968-782B4A6B26E9}"/>
          </ac:spMkLst>
        </pc:spChg>
        <pc:spChg chg="del">
          <ac:chgData name="Vicki Pope" userId="31dd4797-c567-4914-8de6-2a0e59e5bba1" providerId="ADAL" clId="{FF4AB10A-09BC-4E21-A8F6-BF0DA6CB961A}" dt="2021-03-09T17:52:47.877" v="145" actId="478"/>
          <ac:spMkLst>
            <pc:docMk/>
            <pc:sldMk cId="2234076053" sldId="261"/>
            <ac:spMk id="6" creationId="{34D8B1B9-A1C9-460A-977A-038633022093}"/>
          </ac:spMkLst>
        </pc:spChg>
        <pc:spChg chg="mod">
          <ac:chgData name="Vicki Pope" userId="31dd4797-c567-4914-8de6-2a0e59e5bba1" providerId="ADAL" clId="{FF4AB10A-09BC-4E21-A8F6-BF0DA6CB961A}" dt="2021-03-09T18:29:05.972" v="1071" actId="465"/>
          <ac:spMkLst>
            <pc:docMk/>
            <pc:sldMk cId="2234076053" sldId="261"/>
            <ac:spMk id="10" creationId="{8ADE521A-DF3D-4E25-90DF-6A5CDA47D71F}"/>
          </ac:spMkLst>
        </pc:spChg>
        <pc:spChg chg="mod">
          <ac:chgData name="Vicki Pope" userId="31dd4797-c567-4914-8de6-2a0e59e5bba1" providerId="ADAL" clId="{FF4AB10A-09BC-4E21-A8F6-BF0DA6CB961A}" dt="2021-03-09T17:53:34.420" v="151" actId="1076"/>
          <ac:spMkLst>
            <pc:docMk/>
            <pc:sldMk cId="2234076053" sldId="261"/>
            <ac:spMk id="11" creationId="{F4CBF228-114E-475E-B2FA-DFE18B0B24D9}"/>
          </ac:spMkLst>
        </pc:spChg>
        <pc:spChg chg="del mod">
          <ac:chgData name="Vicki Pope" userId="31dd4797-c567-4914-8de6-2a0e59e5bba1" providerId="ADAL" clId="{FF4AB10A-09BC-4E21-A8F6-BF0DA6CB961A}" dt="2021-03-09T17:53:46.108" v="153" actId="478"/>
          <ac:spMkLst>
            <pc:docMk/>
            <pc:sldMk cId="2234076053" sldId="261"/>
            <ac:spMk id="16" creationId="{C43AB31D-5524-4A2F-A110-7FC030763F11}"/>
          </ac:spMkLst>
        </pc:spChg>
        <pc:spChg chg="mod">
          <ac:chgData name="Vicki Pope" userId="31dd4797-c567-4914-8de6-2a0e59e5bba1" providerId="ADAL" clId="{FF4AB10A-09BC-4E21-A8F6-BF0DA6CB961A}" dt="2021-03-09T17:52:32.927" v="144" actId="6549"/>
          <ac:spMkLst>
            <pc:docMk/>
            <pc:sldMk cId="2234076053" sldId="261"/>
            <ac:spMk id="17" creationId="{81F54842-5D96-44CC-837A-6D792ACCC149}"/>
          </ac:spMkLst>
        </pc:spChg>
        <pc:spChg chg="mod">
          <ac:chgData name="Vicki Pope" userId="31dd4797-c567-4914-8de6-2a0e59e5bba1" providerId="ADAL" clId="{FF4AB10A-09BC-4E21-A8F6-BF0DA6CB961A}" dt="2021-03-09T18:29:05.972" v="1071" actId="465"/>
          <ac:spMkLst>
            <pc:docMk/>
            <pc:sldMk cId="2234076053" sldId="261"/>
            <ac:spMk id="18" creationId="{B7EE67D6-246D-4B15-ACFD-C73A5F877FD2}"/>
          </ac:spMkLst>
        </pc:spChg>
        <pc:spChg chg="add mod">
          <ac:chgData name="Vicki Pope" userId="31dd4797-c567-4914-8de6-2a0e59e5bba1" providerId="ADAL" clId="{FF4AB10A-09BC-4E21-A8F6-BF0DA6CB961A}" dt="2021-03-09T18:29:05.972" v="1071" actId="465"/>
          <ac:spMkLst>
            <pc:docMk/>
            <pc:sldMk cId="2234076053" sldId="261"/>
            <ac:spMk id="19" creationId="{E2EF3F4A-9584-4E63-8BB1-AAA2B1B7AEC6}"/>
          </ac:spMkLst>
        </pc:spChg>
      </pc:sldChg>
      <pc:sldChg chg="modSp mod">
        <pc:chgData name="Vicki Pope" userId="31dd4797-c567-4914-8de6-2a0e59e5bba1" providerId="ADAL" clId="{FF4AB10A-09BC-4E21-A8F6-BF0DA6CB961A}" dt="2021-03-09T18:27:22.795" v="1000" actId="20577"/>
        <pc:sldMkLst>
          <pc:docMk/>
          <pc:sldMk cId="1302644330" sldId="269"/>
        </pc:sldMkLst>
        <pc:spChg chg="mod">
          <ac:chgData name="Vicki Pope" userId="31dd4797-c567-4914-8de6-2a0e59e5bba1" providerId="ADAL" clId="{FF4AB10A-09BC-4E21-A8F6-BF0DA6CB961A}" dt="2021-03-09T18:27:22.795" v="1000" actId="20577"/>
          <ac:spMkLst>
            <pc:docMk/>
            <pc:sldMk cId="1302644330" sldId="269"/>
            <ac:spMk id="7" creationId="{CCCE9DB1-2750-4EB2-9C9E-F0FF36B24C27}"/>
          </ac:spMkLst>
        </pc:spChg>
      </pc:sldChg>
      <pc:sldChg chg="modSp mod">
        <pc:chgData name="Vicki Pope" userId="31dd4797-c567-4914-8de6-2a0e59e5bba1" providerId="ADAL" clId="{FF4AB10A-09BC-4E21-A8F6-BF0DA6CB961A}" dt="2021-03-09T18:27:04.585" v="999" actId="207"/>
        <pc:sldMkLst>
          <pc:docMk/>
          <pc:sldMk cId="1748886605" sldId="290"/>
        </pc:sldMkLst>
        <pc:graphicFrameChg chg="mod modGraphic">
          <ac:chgData name="Vicki Pope" userId="31dd4797-c567-4914-8de6-2a0e59e5bba1" providerId="ADAL" clId="{FF4AB10A-09BC-4E21-A8F6-BF0DA6CB961A}" dt="2021-03-09T18:27:04.585" v="999" actId="207"/>
          <ac:graphicFrameMkLst>
            <pc:docMk/>
            <pc:sldMk cId="1748886605" sldId="290"/>
            <ac:graphicFrameMk id="4" creationId="{5EBA839E-373E-4B9C-8046-5F3D17DD178B}"/>
          </ac:graphicFrameMkLst>
        </pc:graphicFrameChg>
      </pc:sldChg>
      <pc:sldChg chg="del">
        <pc:chgData name="Vicki Pope" userId="31dd4797-c567-4914-8de6-2a0e59e5bba1" providerId="ADAL" clId="{FF4AB10A-09BC-4E21-A8F6-BF0DA6CB961A}" dt="2021-03-09T17:51:28.225" v="103" actId="47"/>
        <pc:sldMkLst>
          <pc:docMk/>
          <pc:sldMk cId="3218386411" sldId="313"/>
        </pc:sldMkLst>
      </pc:sldChg>
      <pc:sldChg chg="del">
        <pc:chgData name="Vicki Pope" userId="31dd4797-c567-4914-8de6-2a0e59e5bba1" providerId="ADAL" clId="{FF4AB10A-09BC-4E21-A8F6-BF0DA6CB961A}" dt="2021-03-09T17:51:31.496" v="104" actId="47"/>
        <pc:sldMkLst>
          <pc:docMk/>
          <pc:sldMk cId="580310713" sldId="315"/>
        </pc:sldMkLst>
      </pc:sldChg>
      <pc:sldChg chg="modSp mod ord">
        <pc:chgData name="Vicki Pope" userId="31dd4797-c567-4914-8de6-2a0e59e5bba1" providerId="ADAL" clId="{FF4AB10A-09BC-4E21-A8F6-BF0DA6CB961A}" dt="2021-03-09T18:30:03.784" v="1089" actId="255"/>
        <pc:sldMkLst>
          <pc:docMk/>
          <pc:sldMk cId="354282057" sldId="316"/>
        </pc:sldMkLst>
        <pc:spChg chg="mod">
          <ac:chgData name="Vicki Pope" userId="31dd4797-c567-4914-8de6-2a0e59e5bba1" providerId="ADAL" clId="{FF4AB10A-09BC-4E21-A8F6-BF0DA6CB961A}" dt="2021-03-09T17:56:08.896" v="243" actId="14100"/>
          <ac:spMkLst>
            <pc:docMk/>
            <pc:sldMk cId="354282057" sldId="316"/>
            <ac:spMk id="2" creationId="{CD00146D-9001-4020-B6A7-C1BDB0AA91E2}"/>
          </ac:spMkLst>
        </pc:spChg>
        <pc:spChg chg="mod">
          <ac:chgData name="Vicki Pope" userId="31dd4797-c567-4914-8de6-2a0e59e5bba1" providerId="ADAL" clId="{FF4AB10A-09BC-4E21-A8F6-BF0DA6CB961A}" dt="2021-03-09T18:30:03.784" v="1089" actId="255"/>
          <ac:spMkLst>
            <pc:docMk/>
            <pc:sldMk cId="354282057" sldId="316"/>
            <ac:spMk id="3" creationId="{5331CEC8-7C93-460C-AC05-FC94B0E9A666}"/>
          </ac:spMkLst>
        </pc:spChg>
      </pc:sldChg>
      <pc:sldChg chg="addSp modSp new mod setBg setClrOvrMap">
        <pc:chgData name="Vicki Pope" userId="31dd4797-c567-4914-8de6-2a0e59e5bba1" providerId="ADAL" clId="{FF4AB10A-09BC-4E21-A8F6-BF0DA6CB961A}" dt="2021-03-09T18:07:15.608" v="652" actId="20577"/>
        <pc:sldMkLst>
          <pc:docMk/>
          <pc:sldMk cId="2419117682" sldId="317"/>
        </pc:sldMkLst>
        <pc:spChg chg="mod">
          <ac:chgData name="Vicki Pope" userId="31dd4797-c567-4914-8de6-2a0e59e5bba1" providerId="ADAL" clId="{FF4AB10A-09BC-4E21-A8F6-BF0DA6CB961A}" dt="2021-03-09T18:02:08.091" v="471" actId="14100"/>
          <ac:spMkLst>
            <pc:docMk/>
            <pc:sldMk cId="2419117682" sldId="317"/>
            <ac:spMk id="2" creationId="{248C3C51-AF29-4B4D-A52B-16CFA797AD5D}"/>
          </ac:spMkLst>
        </pc:spChg>
        <pc:spChg chg="mod ord">
          <ac:chgData name="Vicki Pope" userId="31dd4797-c567-4914-8de6-2a0e59e5bba1" providerId="ADAL" clId="{FF4AB10A-09BC-4E21-A8F6-BF0DA6CB961A}" dt="2021-03-09T18:07:15.608" v="652" actId="20577"/>
          <ac:spMkLst>
            <pc:docMk/>
            <pc:sldMk cId="2419117682" sldId="317"/>
            <ac:spMk id="3" creationId="{67BC855E-E8ED-4D9B-A839-C81A8D9BC77A}"/>
          </ac:spMkLst>
        </pc:spChg>
        <pc:spChg chg="mod">
          <ac:chgData name="Vicki Pope" userId="31dd4797-c567-4914-8de6-2a0e59e5bba1" providerId="ADAL" clId="{FF4AB10A-09BC-4E21-A8F6-BF0DA6CB961A}" dt="2021-03-09T18:01:51.435" v="441" actId="26606"/>
          <ac:spMkLst>
            <pc:docMk/>
            <pc:sldMk cId="2419117682" sldId="317"/>
            <ac:spMk id="4" creationId="{6F2639E4-AF9C-45FE-A964-B3CA85A949EB}"/>
          </ac:spMkLst>
        </pc:spChg>
        <pc:spChg chg="add">
          <ac:chgData name="Vicki Pope" userId="31dd4797-c567-4914-8de6-2a0e59e5bba1" providerId="ADAL" clId="{FF4AB10A-09BC-4E21-A8F6-BF0DA6CB961A}" dt="2021-03-09T18:01:51.435" v="441" actId="26606"/>
          <ac:spMkLst>
            <pc:docMk/>
            <pc:sldMk cId="2419117682" sldId="317"/>
            <ac:spMk id="9" creationId="{86C16C40-7C29-4ACC-B851-7E08E459B596}"/>
          </ac:spMkLst>
        </pc:spChg>
        <pc:grpChg chg="add">
          <ac:chgData name="Vicki Pope" userId="31dd4797-c567-4914-8de6-2a0e59e5bba1" providerId="ADAL" clId="{FF4AB10A-09BC-4E21-A8F6-BF0DA6CB961A}" dt="2021-03-09T18:01:51.435" v="441" actId="26606"/>
          <ac:grpSpMkLst>
            <pc:docMk/>
            <pc:sldMk cId="2419117682" sldId="317"/>
            <ac:grpSpMk id="11" creationId="{648049AD-9827-49E8-8BF5-32E175C8EA8A}"/>
          </ac:grpSpMkLst>
        </pc:grpChg>
      </pc:sldChg>
      <pc:sldChg chg="del">
        <pc:chgData name="Vicki Pope" userId="31dd4797-c567-4914-8de6-2a0e59e5bba1" providerId="ADAL" clId="{FF4AB10A-09BC-4E21-A8F6-BF0DA6CB961A}" dt="2021-03-09T18:01:16.040" v="439" actId="47"/>
        <pc:sldMkLst>
          <pc:docMk/>
          <pc:sldMk cId="3472042000" sldId="317"/>
        </pc:sldMkLst>
      </pc:sldChg>
      <pc:sldMasterChg chg="del delSldLayout">
        <pc:chgData name="Vicki Pope" userId="31dd4797-c567-4914-8de6-2a0e59e5bba1" providerId="ADAL" clId="{FF4AB10A-09BC-4E21-A8F6-BF0DA6CB961A}" dt="2021-03-09T17:51:28.225" v="103" actId="47"/>
        <pc:sldMasterMkLst>
          <pc:docMk/>
          <pc:sldMasterMk cId="2874343953" sldId="2147484002"/>
        </pc:sldMasterMkLst>
        <pc:sldLayoutChg chg="del">
          <pc:chgData name="Vicki Pope" userId="31dd4797-c567-4914-8de6-2a0e59e5bba1" providerId="ADAL" clId="{FF4AB10A-09BC-4E21-A8F6-BF0DA6CB961A}" dt="2021-03-09T17:51:28.225" v="103" actId="47"/>
          <pc:sldLayoutMkLst>
            <pc:docMk/>
            <pc:sldMasterMk cId="2874343953" sldId="2147484002"/>
            <pc:sldLayoutMk cId="3294050758" sldId="2147484003"/>
          </pc:sldLayoutMkLst>
        </pc:sldLayoutChg>
        <pc:sldLayoutChg chg="del">
          <pc:chgData name="Vicki Pope" userId="31dd4797-c567-4914-8de6-2a0e59e5bba1" providerId="ADAL" clId="{FF4AB10A-09BC-4E21-A8F6-BF0DA6CB961A}" dt="2021-03-09T17:51:28.225" v="103" actId="47"/>
          <pc:sldLayoutMkLst>
            <pc:docMk/>
            <pc:sldMasterMk cId="2874343953" sldId="2147484002"/>
            <pc:sldLayoutMk cId="2616392024" sldId="2147484004"/>
          </pc:sldLayoutMkLst>
        </pc:sldLayoutChg>
        <pc:sldLayoutChg chg="del">
          <pc:chgData name="Vicki Pope" userId="31dd4797-c567-4914-8de6-2a0e59e5bba1" providerId="ADAL" clId="{FF4AB10A-09BC-4E21-A8F6-BF0DA6CB961A}" dt="2021-03-09T17:51:28.225" v="103" actId="47"/>
          <pc:sldLayoutMkLst>
            <pc:docMk/>
            <pc:sldMasterMk cId="2874343953" sldId="2147484002"/>
            <pc:sldLayoutMk cId="820649851" sldId="2147484005"/>
          </pc:sldLayoutMkLst>
        </pc:sldLayoutChg>
        <pc:sldLayoutChg chg="del">
          <pc:chgData name="Vicki Pope" userId="31dd4797-c567-4914-8de6-2a0e59e5bba1" providerId="ADAL" clId="{FF4AB10A-09BC-4E21-A8F6-BF0DA6CB961A}" dt="2021-03-09T17:51:28.225" v="103" actId="47"/>
          <pc:sldLayoutMkLst>
            <pc:docMk/>
            <pc:sldMasterMk cId="2874343953" sldId="2147484002"/>
            <pc:sldLayoutMk cId="2833783741" sldId="2147484006"/>
          </pc:sldLayoutMkLst>
        </pc:sldLayoutChg>
        <pc:sldLayoutChg chg="del">
          <pc:chgData name="Vicki Pope" userId="31dd4797-c567-4914-8de6-2a0e59e5bba1" providerId="ADAL" clId="{FF4AB10A-09BC-4E21-A8F6-BF0DA6CB961A}" dt="2021-03-09T17:51:28.225" v="103" actId="47"/>
          <pc:sldLayoutMkLst>
            <pc:docMk/>
            <pc:sldMasterMk cId="2874343953" sldId="2147484002"/>
            <pc:sldLayoutMk cId="4098527102" sldId="2147484007"/>
          </pc:sldLayoutMkLst>
        </pc:sldLayoutChg>
        <pc:sldLayoutChg chg="del">
          <pc:chgData name="Vicki Pope" userId="31dd4797-c567-4914-8de6-2a0e59e5bba1" providerId="ADAL" clId="{FF4AB10A-09BC-4E21-A8F6-BF0DA6CB961A}" dt="2021-03-09T17:51:28.225" v="103" actId="47"/>
          <pc:sldLayoutMkLst>
            <pc:docMk/>
            <pc:sldMasterMk cId="2874343953" sldId="2147484002"/>
            <pc:sldLayoutMk cId="1424779614" sldId="2147484008"/>
          </pc:sldLayoutMkLst>
        </pc:sldLayoutChg>
        <pc:sldLayoutChg chg="del">
          <pc:chgData name="Vicki Pope" userId="31dd4797-c567-4914-8de6-2a0e59e5bba1" providerId="ADAL" clId="{FF4AB10A-09BC-4E21-A8F6-BF0DA6CB961A}" dt="2021-03-09T17:51:28.225" v="103" actId="47"/>
          <pc:sldLayoutMkLst>
            <pc:docMk/>
            <pc:sldMasterMk cId="2874343953" sldId="2147484002"/>
            <pc:sldLayoutMk cId="321101704" sldId="2147484009"/>
          </pc:sldLayoutMkLst>
        </pc:sldLayoutChg>
        <pc:sldLayoutChg chg="del">
          <pc:chgData name="Vicki Pope" userId="31dd4797-c567-4914-8de6-2a0e59e5bba1" providerId="ADAL" clId="{FF4AB10A-09BC-4E21-A8F6-BF0DA6CB961A}" dt="2021-03-09T17:51:28.225" v="103" actId="47"/>
          <pc:sldLayoutMkLst>
            <pc:docMk/>
            <pc:sldMasterMk cId="2874343953" sldId="2147484002"/>
            <pc:sldLayoutMk cId="2288137115" sldId="2147484010"/>
          </pc:sldLayoutMkLst>
        </pc:sldLayoutChg>
        <pc:sldLayoutChg chg="del">
          <pc:chgData name="Vicki Pope" userId="31dd4797-c567-4914-8de6-2a0e59e5bba1" providerId="ADAL" clId="{FF4AB10A-09BC-4E21-A8F6-BF0DA6CB961A}" dt="2021-03-09T17:51:28.225" v="103" actId="47"/>
          <pc:sldLayoutMkLst>
            <pc:docMk/>
            <pc:sldMasterMk cId="2874343953" sldId="2147484002"/>
            <pc:sldLayoutMk cId="2303940935" sldId="2147484011"/>
          </pc:sldLayoutMkLst>
        </pc:sldLayoutChg>
        <pc:sldLayoutChg chg="del">
          <pc:chgData name="Vicki Pope" userId="31dd4797-c567-4914-8de6-2a0e59e5bba1" providerId="ADAL" clId="{FF4AB10A-09BC-4E21-A8F6-BF0DA6CB961A}" dt="2021-03-09T17:51:28.225" v="103" actId="47"/>
          <pc:sldLayoutMkLst>
            <pc:docMk/>
            <pc:sldMasterMk cId="2874343953" sldId="2147484002"/>
            <pc:sldLayoutMk cId="2878774341" sldId="2147484012"/>
          </pc:sldLayoutMkLst>
        </pc:sldLayoutChg>
        <pc:sldLayoutChg chg="del">
          <pc:chgData name="Vicki Pope" userId="31dd4797-c567-4914-8de6-2a0e59e5bba1" providerId="ADAL" clId="{FF4AB10A-09BC-4E21-A8F6-BF0DA6CB961A}" dt="2021-03-09T17:51:28.225" v="103" actId="47"/>
          <pc:sldLayoutMkLst>
            <pc:docMk/>
            <pc:sldMasterMk cId="2874343953" sldId="2147484002"/>
            <pc:sldLayoutMk cId="1576698020" sldId="2147484013"/>
          </pc:sldLayoutMkLst>
        </pc:sldLayoutChg>
      </pc:sldMasterChg>
      <pc:sldMasterChg chg="del delSldLayout">
        <pc:chgData name="Vicki Pope" userId="31dd4797-c567-4914-8de6-2a0e59e5bba1" providerId="ADAL" clId="{FF4AB10A-09BC-4E21-A8F6-BF0DA6CB961A}" dt="2021-03-09T17:51:33.754" v="105" actId="47"/>
        <pc:sldMasterMkLst>
          <pc:docMk/>
          <pc:sldMasterMk cId="4014357651" sldId="2147484032"/>
        </pc:sldMasterMkLst>
        <pc:sldLayoutChg chg="del">
          <pc:chgData name="Vicki Pope" userId="31dd4797-c567-4914-8de6-2a0e59e5bba1" providerId="ADAL" clId="{FF4AB10A-09BC-4E21-A8F6-BF0DA6CB961A}" dt="2021-03-09T17:51:33.754" v="105" actId="47"/>
          <pc:sldLayoutMkLst>
            <pc:docMk/>
            <pc:sldMasterMk cId="4014357651" sldId="2147484032"/>
            <pc:sldLayoutMk cId="3815464330" sldId="2147484033"/>
          </pc:sldLayoutMkLst>
        </pc:sldLayoutChg>
        <pc:sldLayoutChg chg="del">
          <pc:chgData name="Vicki Pope" userId="31dd4797-c567-4914-8de6-2a0e59e5bba1" providerId="ADAL" clId="{FF4AB10A-09BC-4E21-A8F6-BF0DA6CB961A}" dt="2021-03-09T17:51:33.754" v="105" actId="47"/>
          <pc:sldLayoutMkLst>
            <pc:docMk/>
            <pc:sldMasterMk cId="4014357651" sldId="2147484032"/>
            <pc:sldLayoutMk cId="691218037" sldId="2147484034"/>
          </pc:sldLayoutMkLst>
        </pc:sldLayoutChg>
        <pc:sldLayoutChg chg="del">
          <pc:chgData name="Vicki Pope" userId="31dd4797-c567-4914-8de6-2a0e59e5bba1" providerId="ADAL" clId="{FF4AB10A-09BC-4E21-A8F6-BF0DA6CB961A}" dt="2021-03-09T17:51:33.754" v="105" actId="47"/>
          <pc:sldLayoutMkLst>
            <pc:docMk/>
            <pc:sldMasterMk cId="4014357651" sldId="2147484032"/>
            <pc:sldLayoutMk cId="2005561835" sldId="2147484035"/>
          </pc:sldLayoutMkLst>
        </pc:sldLayoutChg>
        <pc:sldLayoutChg chg="del">
          <pc:chgData name="Vicki Pope" userId="31dd4797-c567-4914-8de6-2a0e59e5bba1" providerId="ADAL" clId="{FF4AB10A-09BC-4E21-A8F6-BF0DA6CB961A}" dt="2021-03-09T17:51:33.754" v="105" actId="47"/>
          <pc:sldLayoutMkLst>
            <pc:docMk/>
            <pc:sldMasterMk cId="4014357651" sldId="2147484032"/>
            <pc:sldLayoutMk cId="3554606543" sldId="2147484036"/>
          </pc:sldLayoutMkLst>
        </pc:sldLayoutChg>
        <pc:sldLayoutChg chg="del">
          <pc:chgData name="Vicki Pope" userId="31dd4797-c567-4914-8de6-2a0e59e5bba1" providerId="ADAL" clId="{FF4AB10A-09BC-4E21-A8F6-BF0DA6CB961A}" dt="2021-03-09T17:51:33.754" v="105" actId="47"/>
          <pc:sldLayoutMkLst>
            <pc:docMk/>
            <pc:sldMasterMk cId="4014357651" sldId="2147484032"/>
            <pc:sldLayoutMk cId="731603992" sldId="2147484037"/>
          </pc:sldLayoutMkLst>
        </pc:sldLayoutChg>
        <pc:sldLayoutChg chg="del">
          <pc:chgData name="Vicki Pope" userId="31dd4797-c567-4914-8de6-2a0e59e5bba1" providerId="ADAL" clId="{FF4AB10A-09BC-4E21-A8F6-BF0DA6CB961A}" dt="2021-03-09T17:51:33.754" v="105" actId="47"/>
          <pc:sldLayoutMkLst>
            <pc:docMk/>
            <pc:sldMasterMk cId="4014357651" sldId="2147484032"/>
            <pc:sldLayoutMk cId="1859509621" sldId="2147484038"/>
          </pc:sldLayoutMkLst>
        </pc:sldLayoutChg>
        <pc:sldLayoutChg chg="del">
          <pc:chgData name="Vicki Pope" userId="31dd4797-c567-4914-8de6-2a0e59e5bba1" providerId="ADAL" clId="{FF4AB10A-09BC-4E21-A8F6-BF0DA6CB961A}" dt="2021-03-09T17:51:33.754" v="105" actId="47"/>
          <pc:sldLayoutMkLst>
            <pc:docMk/>
            <pc:sldMasterMk cId="4014357651" sldId="2147484032"/>
            <pc:sldLayoutMk cId="1360870022" sldId="2147484039"/>
          </pc:sldLayoutMkLst>
        </pc:sldLayoutChg>
        <pc:sldLayoutChg chg="del">
          <pc:chgData name="Vicki Pope" userId="31dd4797-c567-4914-8de6-2a0e59e5bba1" providerId="ADAL" clId="{FF4AB10A-09BC-4E21-A8F6-BF0DA6CB961A}" dt="2021-03-09T17:51:33.754" v="105" actId="47"/>
          <pc:sldLayoutMkLst>
            <pc:docMk/>
            <pc:sldMasterMk cId="4014357651" sldId="2147484032"/>
            <pc:sldLayoutMk cId="3253603432" sldId="2147484040"/>
          </pc:sldLayoutMkLst>
        </pc:sldLayoutChg>
        <pc:sldLayoutChg chg="del">
          <pc:chgData name="Vicki Pope" userId="31dd4797-c567-4914-8de6-2a0e59e5bba1" providerId="ADAL" clId="{FF4AB10A-09BC-4E21-A8F6-BF0DA6CB961A}" dt="2021-03-09T17:51:33.754" v="105" actId="47"/>
          <pc:sldLayoutMkLst>
            <pc:docMk/>
            <pc:sldMasterMk cId="4014357651" sldId="2147484032"/>
            <pc:sldLayoutMk cId="3584777286" sldId="2147484041"/>
          </pc:sldLayoutMkLst>
        </pc:sldLayoutChg>
        <pc:sldLayoutChg chg="del">
          <pc:chgData name="Vicki Pope" userId="31dd4797-c567-4914-8de6-2a0e59e5bba1" providerId="ADAL" clId="{FF4AB10A-09BC-4E21-A8F6-BF0DA6CB961A}" dt="2021-03-09T17:51:33.754" v="105" actId="47"/>
          <pc:sldLayoutMkLst>
            <pc:docMk/>
            <pc:sldMasterMk cId="4014357651" sldId="2147484032"/>
            <pc:sldLayoutMk cId="3444040098" sldId="2147484042"/>
          </pc:sldLayoutMkLst>
        </pc:sldLayoutChg>
        <pc:sldLayoutChg chg="del">
          <pc:chgData name="Vicki Pope" userId="31dd4797-c567-4914-8de6-2a0e59e5bba1" providerId="ADAL" clId="{FF4AB10A-09BC-4E21-A8F6-BF0DA6CB961A}" dt="2021-03-09T17:51:33.754" v="105" actId="47"/>
          <pc:sldLayoutMkLst>
            <pc:docMk/>
            <pc:sldMasterMk cId="4014357651" sldId="2147484032"/>
            <pc:sldLayoutMk cId="2683964483" sldId="214748404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5FDE6E9-88FB-4B9D-BA56-8D320DEE5B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DFB76DB-21DD-4337-91D8-47597271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8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6"/>
            <a:ext cx="4160172" cy="68339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5" y="1761403"/>
            <a:ext cx="3255297" cy="75713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4" y="660862"/>
            <a:ext cx="4626280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9" y="6293794"/>
            <a:ext cx="16337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1E7640"/>
                </a:solidFill>
                <a:cs typeface="Arial" charset="0"/>
              </a:rPr>
              <a:t>ORNL is managed by UT-Battelle </a:t>
            </a:r>
            <a:br>
              <a:rPr lang="en-US" sz="750" dirty="0">
                <a:solidFill>
                  <a:srgbClr val="1E7640"/>
                </a:solidFill>
                <a:cs typeface="Arial" charset="0"/>
              </a:rPr>
            </a:br>
            <a:r>
              <a:rPr lang="en-US" sz="750" dirty="0">
                <a:solidFill>
                  <a:srgbClr val="1E7640"/>
                </a:solidFill>
                <a:cs typeface="Arial" charset="0"/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7933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736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59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02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141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1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6395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2875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9675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7329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3890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6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12044" indent="-166688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1877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0032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8432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7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/>
          <a:lstStyle>
            <a:lvl1pPr algn="l">
              <a:defRPr sz="1875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1449115"/>
          </a:xfrm>
        </p:spPr>
        <p:txBody>
          <a:bodyPr>
            <a:spAutoFit/>
          </a:bodyPr>
          <a:lstStyle>
            <a:lvl1pPr>
              <a:defRPr sz="1500">
                <a:latin typeface="Arial"/>
                <a:cs typeface="Arial"/>
              </a:defRPr>
            </a:lvl1pPr>
            <a:lvl2pPr>
              <a:defRPr sz="135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050">
                <a:latin typeface="Arial"/>
                <a:cs typeface="Arial"/>
              </a:defRPr>
            </a:lvl4pPr>
            <a:lvl5pPr>
              <a:defRPr sz="105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E5B7E-D4FE-4F8B-AB7B-63B93B969343}"/>
              </a:ext>
            </a:extLst>
          </p:cNvPr>
          <p:cNvSpPr/>
          <p:nvPr userDrawn="1"/>
        </p:nvSpPr>
        <p:spPr>
          <a:xfrm>
            <a:off x="8408844" y="841809"/>
            <a:ext cx="735157" cy="1050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2ECF7C-E4D2-41D3-83C3-9C753FBC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0419" y="1119372"/>
            <a:ext cx="452004" cy="4956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04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7720636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17" y="2904709"/>
            <a:ext cx="7239865" cy="1031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06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38908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112044" indent="-166688">
              <a:buFont typeface="Arial" panose="020B0604020202020204" pitchFamily="34" charset="0"/>
              <a:buChar char="•"/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4752"/>
            <a:ext cx="4194175" cy="82119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70334"/>
            <a:ext cx="4194175" cy="367461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112044" indent="-166688"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4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6" y="253530"/>
            <a:ext cx="3911890" cy="683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8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1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3890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69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45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 descr="HD-ShadowShort.png">
            <a:extLst>
              <a:ext uri="{FF2B5EF4-FFF2-40B4-BE49-F238E27FC236}">
                <a16:creationId xmlns:a16="http://schemas.microsoft.com/office/drawing/2014/main" id="{C4DCE043-64E2-4625-9D8E-317ED3642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88" y="4236287"/>
            <a:ext cx="1202248" cy="144270"/>
          </a:xfrm>
          <a:prstGeom prst="rect">
            <a:avLst/>
          </a:prstGeom>
        </p:spPr>
      </p:pic>
      <p:pic>
        <p:nvPicPr>
          <p:cNvPr id="20" name="Picture 19" descr="HD-ShadowShort.png">
            <a:extLst>
              <a:ext uri="{FF2B5EF4-FFF2-40B4-BE49-F238E27FC236}">
                <a16:creationId xmlns:a16="http://schemas.microsoft.com/office/drawing/2014/main" id="{D3C10155-E36F-4B30-AE6C-4FA390977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75" y="4236287"/>
            <a:ext cx="1316143" cy="15793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F7055A-1750-4747-A1C3-4DB00380C46B}"/>
              </a:ext>
            </a:extLst>
          </p:cNvPr>
          <p:cNvSpPr/>
          <p:nvPr userDrawn="1"/>
        </p:nvSpPr>
        <p:spPr>
          <a:xfrm>
            <a:off x="7832149" y="2621713"/>
            <a:ext cx="1309470" cy="162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9D2EBA7-37F1-4344-B461-3D6B33CCD709}"/>
              </a:ext>
            </a:extLst>
          </p:cNvPr>
          <p:cNvSpPr txBox="1">
            <a:spLocks/>
          </p:cNvSpPr>
          <p:nvPr userDrawn="1"/>
        </p:nvSpPr>
        <p:spPr>
          <a:xfrm>
            <a:off x="8540493" y="3307641"/>
            <a:ext cx="452004" cy="49565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z="1800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65976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823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38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9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6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2977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2641" algn="l"/>
              </a:tabLst>
              <a:defRPr/>
            </a:pPr>
            <a:fld id="{040BB257-551A-4736-B50F-DCF1BA034C06}" type="slidenum">
              <a:rPr lang="en-US" sz="750" smtClean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pPr algn="r" defTabSz="129779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172641" algn="l"/>
                </a:tabLst>
                <a:defRPr/>
              </a:pPr>
              <a:t>‹#›</a:t>
            </a:fld>
            <a:endParaRPr lang="en-US" sz="750" dirty="0">
              <a:solidFill>
                <a:prstClr val="white">
                  <a:lumMod val="75000"/>
                </a:prstClr>
              </a:solidFill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 err="1">
                <a:solidFill>
                  <a:srgbClr val="BFBFBF"/>
                </a:solidFill>
                <a:cs typeface="Arial" pitchFamily="34" charset="0"/>
              </a:rPr>
              <a:t>Presentation_name</a:t>
            </a:r>
            <a:endParaRPr lang="en-US" sz="750" dirty="0">
              <a:solidFill>
                <a:srgbClr val="BFBFB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2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9pPr>
    </p:titleStyle>
    <p:bodyStyle>
      <a:lvl1pPr marL="172641" indent="-172641" algn="l" rtl="0" eaLnBrk="1" fontAlgn="base" hangingPunct="1">
        <a:lnSpc>
          <a:spcPct val="90000"/>
        </a:lnSpc>
        <a:spcBef>
          <a:spcPts val="1050"/>
        </a:spcBef>
        <a:spcAft>
          <a:spcPct val="0"/>
        </a:spcAft>
        <a:buClr>
          <a:schemeClr val="tx2"/>
        </a:buClr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69106" indent="-2095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2641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58441" indent="-129779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12044" indent="-166688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0740B0E3-97BA-4671-A8A2-AD11EFCA942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62" y="1847001"/>
            <a:ext cx="852056" cy="102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EC42126-2BB2-491E-80CB-F3C93AEF6EA9}"/>
              </a:ext>
            </a:extLst>
          </p:cNvPr>
          <p:cNvSpPr/>
          <p:nvPr userDrawn="1"/>
        </p:nvSpPr>
        <p:spPr>
          <a:xfrm>
            <a:off x="8291945" y="753228"/>
            <a:ext cx="852056" cy="10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CFD9E1E-ADC5-42A3-AB67-F454402C3B7A}"/>
              </a:ext>
            </a:extLst>
          </p:cNvPr>
          <p:cNvSpPr txBox="1">
            <a:spLocks/>
          </p:cNvSpPr>
          <p:nvPr userDrawn="1"/>
        </p:nvSpPr>
        <p:spPr>
          <a:xfrm>
            <a:off x="8542875" y="1042588"/>
            <a:ext cx="452004" cy="49565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z="1800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341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  <p:sldLayoutId id="2147483827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ucleartraininginstitute.com/product/nqa-1-lead-auditor-training-april-20-22-2021/" TargetMode="External"/><Relationship Id="rId2" Type="http://schemas.openxmlformats.org/officeDocument/2006/relationships/hyperlink" Target="https://kinetixquality.com/services/nqa-1-lead-auditor-training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theseuspro.com/academy/current-courses/" TargetMode="External"/><Relationship Id="rId4" Type="http://schemas.openxmlformats.org/officeDocument/2006/relationships/hyperlink" Target="https://jetsquality.com/leads-auditor-trainin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nancynwilson.com/building-an-online-business-2/" TargetMode="External"/><Relationship Id="rId7" Type="http://schemas.openxmlformats.org/officeDocument/2006/relationships/image" Target="../media/image21.sv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fcog.org/safety/quality-assurance-subgroup/software-quality-assurance-task-group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cschultz@anl.gov" TargetMode="External"/><Relationship Id="rId3" Type="http://schemas.openxmlformats.org/officeDocument/2006/relationships/hyperlink" Target="https://www.box.com/home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bellpropertymanagement.com/blog/2014/02/17/condo-hoa-board-meetings-drafting-agenda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rgex.energy.gov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directives.doe.gov/dpc-resources/ac_list" TargetMode="External"/><Relationship Id="rId4" Type="http://schemas.openxmlformats.org/officeDocument/2006/relationships/hyperlink" Target="https://www.directives.doe.gov/rev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rgex.energy.gov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rectives.doe.gov/revcom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pkitten.blogspot.com/2012/12/getting-civil-european-commission.html" TargetMode="Externa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E88-C5CD-494C-82D4-026EAAF75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585" y="1745974"/>
            <a:ext cx="4404668" cy="2022476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tx1"/>
                </a:solidFill>
              </a:rPr>
              <a:t>EFCOG SQA Group Meeting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6CC0E0-F655-4E04-A138-D89E66A25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324" y="3948379"/>
            <a:ext cx="4405859" cy="931321"/>
          </a:xfrm>
        </p:spPr>
        <p:txBody>
          <a:bodyPr anchor="b">
            <a:normAutofit/>
          </a:bodyPr>
          <a:lstStyle/>
          <a:p>
            <a:r>
              <a:rPr lang="en-US" sz="1800" dirty="0">
                <a:solidFill>
                  <a:srgbClr val="00B09B"/>
                </a:solidFill>
              </a:rPr>
              <a:t>March 17,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533C4-99B6-C54B-808A-9B0699DB0689}"/>
              </a:ext>
            </a:extLst>
          </p:cNvPr>
          <p:cNvSpPr txBox="1"/>
          <p:nvPr/>
        </p:nvSpPr>
        <p:spPr>
          <a:xfrm>
            <a:off x="198438" y="4941093"/>
            <a:ext cx="45697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Chair: Vicki Pope (</a:t>
            </a:r>
            <a:r>
              <a:rPr lang="en-US" sz="1350" dirty="0" err="1"/>
              <a:t>pope13@llnl.gov</a:t>
            </a:r>
            <a:r>
              <a:rPr lang="en-US" sz="135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Vice Chair: Teri Vincent (teri.vincent@cns.doe.gov)</a:t>
            </a:r>
          </a:p>
        </p:txBody>
      </p:sp>
    </p:spTree>
    <p:extLst>
      <p:ext uri="{BB962C8B-B14F-4D97-AF65-F5344CB8AC3E}">
        <p14:creationId xmlns:p14="http://schemas.microsoft.com/office/powerpoint/2010/main" val="199218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D02D-EE44-404D-BDAC-4CCB26B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35" y="1129407"/>
            <a:ext cx="7828992" cy="632783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00B09B"/>
                </a:solidFill>
              </a:rPr>
              <a:t>Dates to Remember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BA839E-373E-4B9C-8046-5F3D17DD1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688250"/>
              </p:ext>
            </p:extLst>
          </p:nvPr>
        </p:nvGraphicFramePr>
        <p:xfrm>
          <a:off x="328956" y="2182686"/>
          <a:ext cx="7982530" cy="351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653">
                  <a:extLst>
                    <a:ext uri="{9D8B030D-6E8A-4147-A177-3AD203B41FA5}">
                      <a16:colId xmlns:a16="http://schemas.microsoft.com/office/drawing/2014/main" val="3640373019"/>
                    </a:ext>
                  </a:extLst>
                </a:gridCol>
                <a:gridCol w="2548719">
                  <a:extLst>
                    <a:ext uri="{9D8B030D-6E8A-4147-A177-3AD203B41FA5}">
                      <a16:colId xmlns:a16="http://schemas.microsoft.com/office/drawing/2014/main" val="2544226041"/>
                    </a:ext>
                  </a:extLst>
                </a:gridCol>
                <a:gridCol w="1566081">
                  <a:extLst>
                    <a:ext uri="{9D8B030D-6E8A-4147-A177-3AD203B41FA5}">
                      <a16:colId xmlns:a16="http://schemas.microsoft.com/office/drawing/2014/main" val="503084680"/>
                    </a:ext>
                  </a:extLst>
                </a:gridCol>
                <a:gridCol w="2651077">
                  <a:extLst>
                    <a:ext uri="{9D8B030D-6E8A-4147-A177-3AD203B41FA5}">
                      <a16:colId xmlns:a16="http://schemas.microsoft.com/office/drawing/2014/main" val="3604549958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Conference/Training Title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Teaching Org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Website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94224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April 12-15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NQA-1 Software Sub-committee Spring 2021 Virtual Meeting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Virtual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6470434"/>
                  </a:ext>
                </a:extLst>
              </a:tr>
              <a:tr h="31476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April 19-22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EFCOG ISM/QA Spring 2021 Meeting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Virtual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TBD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2084412"/>
                  </a:ext>
                </a:extLst>
              </a:tr>
              <a:tr h="516699">
                <a:tc>
                  <a:txBody>
                    <a:bodyPr/>
                    <a:lstStyle/>
                    <a:p>
                      <a:r>
                        <a:rPr lang="en-US" sz="1200" dirty="0"/>
                        <a:t>April 19-23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NQA-1 Lead Auditor Training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Kinetix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Quality Services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(virtual class)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https://kinetixquality.com/services/nqa-1-lead-auditor-training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5554399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/>
                        <a:t>April 20-22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NQA-1 Lead Auditor Training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Nuclear Training Institute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(virtual class)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https://nucleartraininginstitute.com/product/nqa-1-lead-auditor-training-april-20-22-2021/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319467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June 8-10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 Auditor Training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J-E-T-S Quality Consultants Inc.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(virtual class)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https://jetsquality.com/leads-auditor-training/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519303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/>
                        <a:t>June 14-17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ASME NQA-1 Lead Auditor Training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Theseus Professional Services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(virtual class)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https://www.theseuspro.com/academy/current-courses/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4437866"/>
                  </a:ext>
                </a:extLst>
              </a:tr>
            </a:tbl>
          </a:graphicData>
        </a:graphic>
      </p:graphicFrame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44BA6B0-8153-493F-9A38-4A33CC3D2154}"/>
              </a:ext>
            </a:extLst>
          </p:cNvPr>
          <p:cNvSpPr txBox="1">
            <a:spLocks/>
          </p:cNvSpPr>
          <p:nvPr/>
        </p:nvSpPr>
        <p:spPr>
          <a:xfrm>
            <a:off x="236835" y="1762189"/>
            <a:ext cx="5533343" cy="4321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Upcoming SW-Related Conferences and Training</a:t>
            </a:r>
          </a:p>
        </p:txBody>
      </p:sp>
    </p:spTree>
    <p:extLst>
      <p:ext uri="{BB962C8B-B14F-4D97-AF65-F5344CB8AC3E}">
        <p14:creationId xmlns:p14="http://schemas.microsoft.com/office/powerpoint/2010/main" val="174888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17312CB-7683-42F8-AC88-13DC73E35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24650" y="3118904"/>
            <a:ext cx="2340864" cy="1913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AB4765-E314-40FF-807A-37A947E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007" y="2218859"/>
            <a:ext cx="2660686" cy="897387"/>
          </a:xfrm>
        </p:spPr>
        <p:txBody>
          <a:bodyPr anchor="ctr">
            <a:normAutofit/>
          </a:bodyPr>
          <a:lstStyle/>
          <a:p>
            <a:r>
              <a:rPr lang="en-US" sz="3300" b="1" dirty="0">
                <a:solidFill>
                  <a:srgbClr val="00B09B"/>
                </a:solidFill>
              </a:rPr>
              <a:t>Next Steps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7ED447-E6E8-4745-8418-EB5B1501137F}"/>
              </a:ext>
            </a:extLst>
          </p:cNvPr>
          <p:cNvGrpSpPr/>
          <p:nvPr/>
        </p:nvGrpSpPr>
        <p:grpSpPr>
          <a:xfrm>
            <a:off x="313743" y="2263573"/>
            <a:ext cx="4971603" cy="621475"/>
            <a:chOff x="4532089" y="1498666"/>
            <a:chExt cx="6628804" cy="82863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9DA38FC-7D55-484F-AB10-6C436D180418}"/>
                </a:ext>
              </a:extLst>
            </p:cNvPr>
            <p:cNvSpPr/>
            <p:nvPr/>
          </p:nvSpPr>
          <p:spPr>
            <a:xfrm>
              <a:off x="4532089" y="1498666"/>
              <a:ext cx="6628804" cy="8286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62B27F6-F606-47B3-BEED-06E663E617FD}"/>
                </a:ext>
              </a:extLst>
            </p:cNvPr>
            <p:cNvSpPr/>
            <p:nvPr/>
          </p:nvSpPr>
          <p:spPr>
            <a:xfrm>
              <a:off x="5489159" y="14986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73" tIns="65773" rIns="65773" bIns="65773" numCol="1" spcCol="1270" anchor="ctr" anchorCtr="0">
              <a:noAutofit/>
            </a:bodyPr>
            <a:lstStyle/>
            <a:p>
              <a:pPr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25" dirty="0">
                  <a:solidFill>
                    <a:schemeClr val="tx1"/>
                  </a:solidFill>
                </a:rPr>
                <a:t>Task Groups to meet prior to March WebEx</a:t>
              </a:r>
            </a:p>
          </p:txBody>
        </p:sp>
        <p:sp>
          <p:nvSpPr>
            <p:cNvPr id="29" name="Rectangle 28" descr="Monthly calendar">
              <a:extLst>
                <a:ext uri="{FF2B5EF4-FFF2-40B4-BE49-F238E27FC236}">
                  <a16:creationId xmlns:a16="http://schemas.microsoft.com/office/drawing/2014/main" id="{3F5478B5-C346-443E-906B-C40751682746}"/>
                </a:ext>
              </a:extLst>
            </p:cNvPr>
            <p:cNvSpPr/>
            <p:nvPr/>
          </p:nvSpPr>
          <p:spPr>
            <a:xfrm>
              <a:off x="4814303" y="1685108"/>
              <a:ext cx="455748" cy="455748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4522916-06FE-45A4-A3B2-7B8C0208AF6D}"/>
              </a:ext>
            </a:extLst>
          </p:cNvPr>
          <p:cNvGrpSpPr/>
          <p:nvPr/>
        </p:nvGrpSpPr>
        <p:grpSpPr>
          <a:xfrm>
            <a:off x="313743" y="4827643"/>
            <a:ext cx="4971603" cy="621475"/>
            <a:chOff x="4532089" y="4590091"/>
            <a:chExt cx="6628804" cy="82863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9B9E7AA-A2B9-4451-A329-ACCAD1A27BE0}"/>
                </a:ext>
              </a:extLst>
            </p:cNvPr>
            <p:cNvSpPr/>
            <p:nvPr/>
          </p:nvSpPr>
          <p:spPr>
            <a:xfrm>
              <a:off x="4532089" y="4590091"/>
              <a:ext cx="6628804" cy="828633"/>
            </a:xfrm>
            <a:prstGeom prst="roundRect">
              <a:avLst>
                <a:gd name="adj" fmla="val 10000"/>
              </a:avLst>
            </a:prstGeom>
            <a:solidFill>
              <a:srgbClr val="00B09B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2" name="Rectangle 31" descr="Document">
              <a:extLst>
                <a:ext uri="{FF2B5EF4-FFF2-40B4-BE49-F238E27FC236}">
                  <a16:creationId xmlns:a16="http://schemas.microsoft.com/office/drawing/2014/main" id="{487E3DEC-76D2-4C82-AAE0-7B991A5DB38A}"/>
                </a:ext>
              </a:extLst>
            </p:cNvPr>
            <p:cNvSpPr/>
            <p:nvPr/>
          </p:nvSpPr>
          <p:spPr>
            <a:xfrm>
              <a:off x="4814303" y="4776533"/>
              <a:ext cx="455748" cy="455748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9D818A-54FE-4F1C-9DA6-7AAAEA0FD824}"/>
                </a:ext>
              </a:extLst>
            </p:cNvPr>
            <p:cNvSpPr/>
            <p:nvPr/>
          </p:nvSpPr>
          <p:spPr>
            <a:xfrm>
              <a:off x="5489159" y="4590091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73" tIns="65773" rIns="65773" bIns="65773" numCol="1" spcCol="1270" anchor="ctr" anchorCtr="0">
              <a:noAutofit/>
            </a:bodyPr>
            <a:lstStyle/>
            <a:p>
              <a:pPr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25" dirty="0"/>
                <a:t>Load sharable document templates, job aids, and SQA-related job postings to Box site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02777DE-1AF0-4AFB-BD39-4D0EB42FBBD3}"/>
              </a:ext>
            </a:extLst>
          </p:cNvPr>
          <p:cNvGrpSpPr/>
          <p:nvPr/>
        </p:nvGrpSpPr>
        <p:grpSpPr>
          <a:xfrm>
            <a:off x="313743" y="1408883"/>
            <a:ext cx="4971603" cy="621475"/>
            <a:chOff x="4532089" y="491465"/>
            <a:chExt cx="6628804" cy="82863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F9BE444-424F-4C05-BDDB-D4B0F286299D}"/>
                </a:ext>
              </a:extLst>
            </p:cNvPr>
            <p:cNvSpPr/>
            <p:nvPr/>
          </p:nvSpPr>
          <p:spPr>
            <a:xfrm>
              <a:off x="4532089" y="491465"/>
              <a:ext cx="6628804" cy="828633"/>
            </a:xfrm>
            <a:prstGeom prst="roundRect">
              <a:avLst>
                <a:gd name="adj" fmla="val 10000"/>
              </a:avLst>
            </a:prstGeom>
            <a:solidFill>
              <a:srgbClr val="3D58B9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57A146-B74F-4011-B127-44D96BA2DE66}"/>
                </a:ext>
              </a:extLst>
            </p:cNvPr>
            <p:cNvSpPr/>
            <p:nvPr/>
          </p:nvSpPr>
          <p:spPr>
            <a:xfrm>
              <a:off x="5489159" y="491465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8B9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73" tIns="65773" rIns="65773" bIns="65773" numCol="1" spcCol="1270" anchor="ctr" anchorCtr="0">
              <a:noAutofit/>
            </a:bodyPr>
            <a:lstStyle/>
            <a:p>
              <a:pPr defTabSz="633413">
                <a:lnSpc>
                  <a:spcPct val="90000"/>
                </a:lnSpc>
                <a:spcBef>
                  <a:spcPct val="0"/>
                </a:spcBef>
              </a:pPr>
              <a:r>
                <a:rPr lang="en-US" sz="1425" dirty="0"/>
                <a:t>Volunteer to present your site’s tool or process</a:t>
              </a:r>
            </a:p>
            <a:p>
              <a:pPr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25" dirty="0"/>
                <a:t>10 minutes or less (contact Vicki, Teri or Marylou)</a:t>
              </a:r>
            </a:p>
          </p:txBody>
        </p:sp>
        <p:pic>
          <p:nvPicPr>
            <p:cNvPr id="4" name="Graphic 3" descr="Presentation with checklist">
              <a:extLst>
                <a:ext uri="{FF2B5EF4-FFF2-40B4-BE49-F238E27FC236}">
                  <a16:creationId xmlns:a16="http://schemas.microsoft.com/office/drawing/2014/main" id="{B06E8DA4-138A-4211-99AB-67B5D897B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52588" y="616192"/>
              <a:ext cx="579179" cy="57917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E2B611-8F14-414B-BBBA-2910C65D17D3}"/>
              </a:ext>
            </a:extLst>
          </p:cNvPr>
          <p:cNvGrpSpPr/>
          <p:nvPr/>
        </p:nvGrpSpPr>
        <p:grpSpPr>
          <a:xfrm>
            <a:off x="313743" y="3118263"/>
            <a:ext cx="4971603" cy="621475"/>
            <a:chOff x="4532089" y="2520986"/>
            <a:chExt cx="6628804" cy="82863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78D2FBA-555F-44D4-91B8-D341358383F0}"/>
                </a:ext>
              </a:extLst>
            </p:cNvPr>
            <p:cNvSpPr/>
            <p:nvPr/>
          </p:nvSpPr>
          <p:spPr>
            <a:xfrm>
              <a:off x="4532089" y="2520986"/>
              <a:ext cx="6628804" cy="8286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sz="135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AE2909B-5842-462A-8A67-21A7F6C56B28}"/>
                </a:ext>
              </a:extLst>
            </p:cNvPr>
            <p:cNvSpPr/>
            <p:nvPr/>
          </p:nvSpPr>
          <p:spPr>
            <a:xfrm>
              <a:off x="5489159" y="252098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73" tIns="65773" rIns="65773" bIns="65773" numCol="1" spcCol="1270" anchor="ctr" anchorCtr="0">
              <a:noAutofit/>
            </a:bodyPr>
            <a:lstStyle/>
            <a:p>
              <a:pPr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25" dirty="0"/>
            </a:p>
          </p:txBody>
        </p:sp>
        <p:sp>
          <p:nvSpPr>
            <p:cNvPr id="24" name="Rectangle 23" descr="Document">
              <a:extLst>
                <a:ext uri="{FF2B5EF4-FFF2-40B4-BE49-F238E27FC236}">
                  <a16:creationId xmlns:a16="http://schemas.microsoft.com/office/drawing/2014/main" id="{B725F135-48FE-4693-B1DB-F0475FF2309F}"/>
                </a:ext>
              </a:extLst>
            </p:cNvPr>
            <p:cNvSpPr/>
            <p:nvPr/>
          </p:nvSpPr>
          <p:spPr>
            <a:xfrm>
              <a:off x="4814303" y="2707428"/>
              <a:ext cx="455748" cy="455748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04BE46-489C-40EC-AFB4-9628FEAD9EE0}"/>
                </a:ext>
              </a:extLst>
            </p:cNvPr>
            <p:cNvSpPr/>
            <p:nvPr/>
          </p:nvSpPr>
          <p:spPr>
            <a:xfrm>
              <a:off x="5489159" y="252098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73" tIns="65773" rIns="65773" bIns="65773" numCol="1" spcCol="1270" anchor="ctr" anchorCtr="0">
              <a:noAutofit/>
            </a:bodyPr>
            <a:lstStyle/>
            <a:p>
              <a:pPr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25" dirty="0"/>
                <a:t>Don’t forget to post your Task products to Box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547CE4-762F-4BDD-A6F4-AE1AA36B375E}"/>
              </a:ext>
            </a:extLst>
          </p:cNvPr>
          <p:cNvGrpSpPr/>
          <p:nvPr/>
        </p:nvGrpSpPr>
        <p:grpSpPr>
          <a:xfrm>
            <a:off x="313743" y="3972954"/>
            <a:ext cx="4971603" cy="621475"/>
            <a:chOff x="4532089" y="3503166"/>
            <a:chExt cx="6628804" cy="82863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62C45E0-4D71-4404-B337-060E2B67D9A7}"/>
                </a:ext>
              </a:extLst>
            </p:cNvPr>
            <p:cNvSpPr/>
            <p:nvPr/>
          </p:nvSpPr>
          <p:spPr>
            <a:xfrm>
              <a:off x="4532089" y="3503166"/>
              <a:ext cx="6628804" cy="8286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4A60CF7-943E-47D0-A27A-BC5AA8DBD954}"/>
                </a:ext>
              </a:extLst>
            </p:cNvPr>
            <p:cNvSpPr/>
            <p:nvPr/>
          </p:nvSpPr>
          <p:spPr>
            <a:xfrm>
              <a:off x="5489160" y="35031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73" tIns="65773" rIns="65773" bIns="65773" numCol="1" spcCol="1270" anchor="ctr" anchorCtr="0">
              <a:noAutofit/>
            </a:bodyPr>
            <a:lstStyle/>
            <a:p>
              <a:pPr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25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167DB5-9834-4AFD-AB69-C1372CDFCE72}"/>
                </a:ext>
              </a:extLst>
            </p:cNvPr>
            <p:cNvSpPr/>
            <p:nvPr/>
          </p:nvSpPr>
          <p:spPr>
            <a:xfrm>
              <a:off x="5489159" y="35031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73" tIns="65773" rIns="65773" bIns="65773" numCol="1" spcCol="1270" anchor="ctr" anchorCtr="0">
              <a:noAutofit/>
            </a:bodyPr>
            <a:lstStyle/>
            <a:p>
              <a:pPr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25" dirty="0"/>
                <a:t>Volunteer for Sub-Task Groups</a:t>
              </a:r>
            </a:p>
          </p:txBody>
        </p:sp>
        <p:pic>
          <p:nvPicPr>
            <p:cNvPr id="13" name="Graphic 12" descr="Group brainstorm">
              <a:extLst>
                <a:ext uri="{FF2B5EF4-FFF2-40B4-BE49-F238E27FC236}">
                  <a16:creationId xmlns:a16="http://schemas.microsoft.com/office/drawing/2014/main" id="{2BB18942-586B-4A13-A4AA-2D231875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52588" y="3627893"/>
              <a:ext cx="579179" cy="579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03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EA3A-8E5B-463D-A716-64928CBAC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3" y="886130"/>
            <a:ext cx="6447501" cy="635295"/>
          </a:xfrm>
        </p:spPr>
        <p:txBody>
          <a:bodyPr>
            <a:normAutofit fontScale="90000"/>
          </a:bodyPr>
          <a:lstStyle/>
          <a:p>
            <a:r>
              <a:rPr lang="en-US" dirty="0"/>
              <a:t>EFCOG SQA Web Site Changes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7DD51C-D596-4BE3-8B6C-CB4CBA30B3F1}"/>
              </a:ext>
            </a:extLst>
          </p:cNvPr>
          <p:cNvSpPr/>
          <p:nvPr/>
        </p:nvSpPr>
        <p:spPr>
          <a:xfrm>
            <a:off x="4587644" y="1588771"/>
            <a:ext cx="3698544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https://efcog.org/safety/quality-assurance-subgroup/software-quality-assurance-task-group/</a:t>
            </a:r>
            <a:endParaRPr lang="en-US" sz="1200" dirty="0"/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New content has been posted to:</a:t>
            </a: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DELIVERABLES AFTER2016 folder – now labeled WHITE PAPERS</a:t>
            </a: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Meeting Minutes and Presentation from January WebEx Meeting now in MEETING RECORDS folder</a:t>
            </a: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Meeting files from the last three years have been restored to the MEETING RECORDS folder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992079-D971-4EF6-8F7F-AB9DED264FD8}"/>
              </a:ext>
            </a:extLst>
          </p:cNvPr>
          <p:cNvSpPr txBox="1"/>
          <p:nvPr/>
        </p:nvSpPr>
        <p:spPr>
          <a:xfrm>
            <a:off x="246065" y="4529187"/>
            <a:ext cx="12522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Scroll down to page bottom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CCA61-5803-438E-9C7C-6794BBFDB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54" y="1540570"/>
            <a:ext cx="4116356" cy="2809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AE7FB2-F412-42CF-AB3B-034134EF7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243" y="4357927"/>
            <a:ext cx="2824162" cy="1822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D92157-F67B-4ED4-BDAD-CFA18FDE9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58" t="43067" r="16976"/>
          <a:stretch/>
        </p:blipFill>
        <p:spPr>
          <a:xfrm>
            <a:off x="4871405" y="4814415"/>
            <a:ext cx="2664327" cy="173861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332CA257-AB74-484E-8861-07292BD132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64565" y="4269891"/>
            <a:ext cx="497535" cy="591512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40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HD-ShadowShort.png">
            <a:extLst>
              <a:ext uri="{FF2B5EF4-FFF2-40B4-BE49-F238E27FC236}">
                <a16:creationId xmlns:a16="http://schemas.microsoft.com/office/drawing/2014/main" id="{3306A56D-99B2-4023-AC2E-8C36676F8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13" y="1985536"/>
            <a:ext cx="1202248" cy="108203"/>
          </a:xfrm>
          <a:prstGeom prst="rect">
            <a:avLst/>
          </a:prstGeom>
        </p:spPr>
      </p:pic>
      <p:pic>
        <p:nvPicPr>
          <p:cNvPr id="50" name="Picture 49" descr="HD-ShadowShort.png">
            <a:extLst>
              <a:ext uri="{FF2B5EF4-FFF2-40B4-BE49-F238E27FC236}">
                <a16:creationId xmlns:a16="http://schemas.microsoft.com/office/drawing/2014/main" id="{C181C809-0FC9-4605-9C47-BAD0A7447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52" y="1992772"/>
            <a:ext cx="1202248" cy="10820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7480B06-5A28-42A2-9F78-D7F52EA712D9}"/>
              </a:ext>
            </a:extLst>
          </p:cNvPr>
          <p:cNvSpPr/>
          <p:nvPr/>
        </p:nvSpPr>
        <p:spPr>
          <a:xfrm>
            <a:off x="7935675" y="96431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5AB4CF07-863F-4FEC-AF86-73FF5F8C09BD}"/>
              </a:ext>
            </a:extLst>
          </p:cNvPr>
          <p:cNvSpPr txBox="1">
            <a:spLocks/>
          </p:cNvSpPr>
          <p:nvPr/>
        </p:nvSpPr>
        <p:spPr>
          <a:xfrm>
            <a:off x="8544591" y="1224503"/>
            <a:ext cx="452004" cy="3717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z="1800"/>
              <a:pPr/>
              <a:t>13</a:t>
            </a:fld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44080-D934-4D79-8F62-9E5E4E61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05" y="976246"/>
            <a:ext cx="7469659" cy="659453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9B"/>
                </a:solidFill>
              </a:rPr>
              <a:t>  Create your BOX account in 6 Steps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054A5ED-47E1-42BA-B91F-8B5C4EA03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95" y="1925008"/>
            <a:ext cx="8114891" cy="4006532"/>
          </a:xfrm>
        </p:spPr>
        <p:txBody>
          <a:bodyPr>
            <a:normAutofit/>
          </a:bodyPr>
          <a:lstStyle/>
          <a:p>
            <a:pPr>
              <a:spcAft>
                <a:spcPts val="1350"/>
              </a:spcAft>
            </a:pPr>
            <a:r>
              <a:rPr lang="en-US" sz="1800" dirty="0"/>
              <a:t>Go to URL: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https://www.box.com/home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350"/>
              </a:spcAft>
            </a:pPr>
            <a:r>
              <a:rPr lang="en-US" sz="1800" dirty="0"/>
              <a:t>Click on the “Get Started” button</a:t>
            </a:r>
          </a:p>
          <a:p>
            <a:r>
              <a:rPr lang="en-US" sz="1800" dirty="0"/>
              <a:t>Select “Individual Plans”</a:t>
            </a:r>
          </a:p>
          <a:p>
            <a:endParaRPr lang="en-US" dirty="0"/>
          </a:p>
        </p:txBody>
      </p:sp>
      <p:pic>
        <p:nvPicPr>
          <p:cNvPr id="32" name="Picture 31" descr="HD-ShadowShort.png">
            <a:extLst>
              <a:ext uri="{FF2B5EF4-FFF2-40B4-BE49-F238E27FC236}">
                <a16:creationId xmlns:a16="http://schemas.microsoft.com/office/drawing/2014/main" id="{3B355CDF-7380-422E-9300-2DEAD0711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13" y="1929056"/>
            <a:ext cx="1202248" cy="108203"/>
          </a:xfrm>
          <a:prstGeom prst="rect">
            <a:avLst/>
          </a:prstGeom>
        </p:spPr>
      </p:pic>
      <p:pic>
        <p:nvPicPr>
          <p:cNvPr id="33" name="Picture 32" descr="HD-ShadowShort.png">
            <a:extLst>
              <a:ext uri="{FF2B5EF4-FFF2-40B4-BE49-F238E27FC236}">
                <a16:creationId xmlns:a16="http://schemas.microsoft.com/office/drawing/2014/main" id="{BC0CC972-A084-45C3-9D9C-731F9A9D6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52" y="1936293"/>
            <a:ext cx="1202248" cy="1082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F473766-2257-47FB-A4EC-6DD57FFC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306" y="1649306"/>
            <a:ext cx="3390475" cy="22357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38D97E2-32C5-4D28-9381-C6BF5EC69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915" y="2734185"/>
            <a:ext cx="3732757" cy="19843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9BB6C7-B272-4992-A3B2-9EBE3F5C4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625" y="3717036"/>
            <a:ext cx="2659983" cy="15135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03CABC2D-A203-422B-BABB-A58F2B777C2C}"/>
              </a:ext>
            </a:extLst>
          </p:cNvPr>
          <p:cNvSpPr/>
          <p:nvPr/>
        </p:nvSpPr>
        <p:spPr>
          <a:xfrm>
            <a:off x="8110460" y="2050479"/>
            <a:ext cx="402960" cy="2610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0B87071-0271-4A44-8255-269612098708}"/>
              </a:ext>
            </a:extLst>
          </p:cNvPr>
          <p:cNvCxnSpPr>
            <a:cxnSpLocks/>
          </p:cNvCxnSpPr>
          <p:nvPr/>
        </p:nvCxnSpPr>
        <p:spPr>
          <a:xfrm flipV="1">
            <a:off x="4048626" y="2209392"/>
            <a:ext cx="4033014" cy="37218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B83DFCD7-4AFB-4AD9-AD6C-FB8909AFD4BD}"/>
              </a:ext>
            </a:extLst>
          </p:cNvPr>
          <p:cNvSpPr/>
          <p:nvPr/>
        </p:nvSpPr>
        <p:spPr>
          <a:xfrm>
            <a:off x="5058968" y="3291708"/>
            <a:ext cx="384083" cy="3071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28260C4-35DF-4A5C-948C-8938C06C7374}"/>
              </a:ext>
            </a:extLst>
          </p:cNvPr>
          <p:cNvCxnSpPr>
            <a:cxnSpLocks/>
          </p:cNvCxnSpPr>
          <p:nvPr/>
        </p:nvCxnSpPr>
        <p:spPr>
          <a:xfrm>
            <a:off x="3109480" y="3162104"/>
            <a:ext cx="1884661" cy="28265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2A518C4-8E98-4E18-A393-B9D0A3040D5A}"/>
              </a:ext>
            </a:extLst>
          </p:cNvPr>
          <p:cNvSpPr txBox="1"/>
          <p:nvPr/>
        </p:nvSpPr>
        <p:spPr>
          <a:xfrm>
            <a:off x="4691558" y="176445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A3F0CE-2B76-4000-A9E9-DB509BCC6CC8}"/>
              </a:ext>
            </a:extLst>
          </p:cNvPr>
          <p:cNvSpPr txBox="1"/>
          <p:nvPr/>
        </p:nvSpPr>
        <p:spPr>
          <a:xfrm>
            <a:off x="8373855" y="2278395"/>
            <a:ext cx="2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6DBE17-D34A-47FA-BD63-36B60BC9F2DB}"/>
              </a:ext>
            </a:extLst>
          </p:cNvPr>
          <p:cNvSpPr txBox="1"/>
          <p:nvPr/>
        </p:nvSpPr>
        <p:spPr>
          <a:xfrm>
            <a:off x="4691558" y="3069049"/>
            <a:ext cx="3120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A4D5B21-0AE5-475C-87D7-4F5CE0588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748" y="3445297"/>
            <a:ext cx="1520248" cy="241753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F68FE94-23E6-43D3-A7AF-6C11651C557B}"/>
              </a:ext>
            </a:extLst>
          </p:cNvPr>
          <p:cNvSpPr txBox="1"/>
          <p:nvPr/>
        </p:nvSpPr>
        <p:spPr>
          <a:xfrm>
            <a:off x="2264122" y="4141822"/>
            <a:ext cx="3254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Complete the form </a:t>
            </a:r>
          </a:p>
          <a:p>
            <a:pPr marL="257175" indent="-257175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Send your user ID/email to: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cschultz@anl.gov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/>
              <a:t>*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BEB8F89-9326-418F-B180-1B5891B88513}"/>
              </a:ext>
            </a:extLst>
          </p:cNvPr>
          <p:cNvCxnSpPr>
            <a:cxnSpLocks/>
          </p:cNvCxnSpPr>
          <p:nvPr/>
        </p:nvCxnSpPr>
        <p:spPr>
          <a:xfrm flipH="1" flipV="1">
            <a:off x="1785501" y="3624728"/>
            <a:ext cx="683870" cy="605043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60ADFBD-B64E-4ADA-835A-039127BFEDD1}"/>
              </a:ext>
            </a:extLst>
          </p:cNvPr>
          <p:cNvCxnSpPr>
            <a:cxnSpLocks/>
          </p:cNvCxnSpPr>
          <p:nvPr/>
        </p:nvCxnSpPr>
        <p:spPr>
          <a:xfrm flipV="1">
            <a:off x="4802401" y="1902164"/>
            <a:ext cx="1082380" cy="21670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ACEF153-B5E5-49F5-9C82-9243DC8046B1}"/>
              </a:ext>
            </a:extLst>
          </p:cNvPr>
          <p:cNvSpPr txBox="1"/>
          <p:nvPr/>
        </p:nvSpPr>
        <p:spPr>
          <a:xfrm>
            <a:off x="664845" y="3451604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5FDC50-1FFC-4E53-AB10-60D75AB1D99E}"/>
              </a:ext>
            </a:extLst>
          </p:cNvPr>
          <p:cNvSpPr txBox="1"/>
          <p:nvPr/>
        </p:nvSpPr>
        <p:spPr>
          <a:xfrm>
            <a:off x="2265602" y="4916412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76938AE-F891-4367-BE53-BB0E7D2DB0CF}"/>
              </a:ext>
            </a:extLst>
          </p:cNvPr>
          <p:cNvSpPr/>
          <p:nvPr/>
        </p:nvSpPr>
        <p:spPr>
          <a:xfrm>
            <a:off x="6871829" y="4342539"/>
            <a:ext cx="726222" cy="7728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1D03BE7-E0DD-42FE-B383-272FBBC57605}"/>
              </a:ext>
            </a:extLst>
          </p:cNvPr>
          <p:cNvCxnSpPr>
            <a:cxnSpLocks/>
          </p:cNvCxnSpPr>
          <p:nvPr/>
        </p:nvCxnSpPr>
        <p:spPr>
          <a:xfrm>
            <a:off x="3109480" y="3250896"/>
            <a:ext cx="3720135" cy="138409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20AEA74-7547-4809-9ACB-F0738CDA0D07}"/>
              </a:ext>
            </a:extLst>
          </p:cNvPr>
          <p:cNvSpPr txBox="1"/>
          <p:nvPr/>
        </p:nvSpPr>
        <p:spPr>
          <a:xfrm>
            <a:off x="6129151" y="479729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7BCADB-CE48-4A07-9C9D-7D9C730252CE}"/>
              </a:ext>
            </a:extLst>
          </p:cNvPr>
          <p:cNvSpPr txBox="1"/>
          <p:nvPr/>
        </p:nvSpPr>
        <p:spPr>
          <a:xfrm>
            <a:off x="2570682" y="5470115"/>
            <a:ext cx="599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* You may need to ask your IT group to grant you special access through</a:t>
            </a:r>
          </a:p>
          <a:p>
            <a:r>
              <a:rPr lang="en-US" sz="1200" b="1" dirty="0"/>
              <a:t>   your site’s firewall to Box.  Justified as member of EFCOG SQA Working Group.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F07EDC0-B2A7-43C1-87CD-38297469D58D}"/>
              </a:ext>
            </a:extLst>
          </p:cNvPr>
          <p:cNvSpPr txBox="1"/>
          <p:nvPr/>
        </p:nvSpPr>
        <p:spPr>
          <a:xfrm>
            <a:off x="5154509" y="1668011"/>
            <a:ext cx="2429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97D634-0966-449F-AF85-ECBD67ACD45E}"/>
              </a:ext>
            </a:extLst>
          </p:cNvPr>
          <p:cNvSpPr txBox="1"/>
          <p:nvPr/>
        </p:nvSpPr>
        <p:spPr>
          <a:xfrm>
            <a:off x="8468571" y="2150574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EC9154-DB2B-4B49-8BB2-113C12CD9CC3}"/>
              </a:ext>
            </a:extLst>
          </p:cNvPr>
          <p:cNvSpPr txBox="1"/>
          <p:nvPr/>
        </p:nvSpPr>
        <p:spPr>
          <a:xfrm>
            <a:off x="6540471" y="4261721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7654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FDAC-3A9A-4E0C-B079-02325C33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57" y="2686876"/>
            <a:ext cx="7543800" cy="2057400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+mn-lt"/>
                <a:cs typeface="+mn-cs"/>
              </a:rPr>
              <a:t>We do quality software,</a:t>
            </a:r>
          </a:p>
          <a:p>
            <a:pPr marL="0" indent="0" algn="ctr">
              <a:buNone/>
            </a:pPr>
            <a:r>
              <a:rPr lang="en-US" sz="3600" dirty="0">
                <a:latin typeface="+mn-lt"/>
                <a:cs typeface="+mn-cs"/>
              </a:rPr>
              <a:t>and we can prove it.</a:t>
            </a:r>
          </a:p>
          <a:p>
            <a:pPr marL="0" indent="0" algn="ctr">
              <a:buNone/>
            </a:pPr>
            <a:endParaRPr lang="en-US" sz="3600" dirty="0">
              <a:latin typeface="+mn-lt"/>
              <a:cs typeface="+mn-cs"/>
            </a:endParaRPr>
          </a:p>
          <a:p>
            <a:pPr marL="0" indent="0" algn="ctr">
              <a:buNone/>
            </a:pP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9859E-5569-4311-ADF2-D7EC9BAD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186" y="1639778"/>
            <a:ext cx="397453" cy="41665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spcAft>
                <a:spcPts val="450"/>
              </a:spcAft>
              <a:defRPr/>
            </a:pPr>
            <a:fld id="{5FDF8C9E-CECF-4F38-B36D-F3DF315DDD67}" type="slidenum">
              <a:rPr lang="en-US" dirty="0">
                <a:solidFill>
                  <a:schemeClr val="tx1">
                    <a:lumMod val="65000"/>
                  </a:schemeClr>
                </a:solidFill>
              </a:rPr>
              <a:pPr>
                <a:spcAft>
                  <a:spcPts val="450"/>
                </a:spcAft>
                <a:defRPr/>
              </a:pPr>
              <a:t>14</a:t>
            </a:fld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2F050-CC8F-483C-97BC-4BF93634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86" y="1246658"/>
            <a:ext cx="2758888" cy="9122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CE9DB1-2750-4EB2-9C9E-F0FF36B24C27}"/>
              </a:ext>
            </a:extLst>
          </p:cNvPr>
          <p:cNvSpPr txBox="1"/>
          <p:nvPr/>
        </p:nvSpPr>
        <p:spPr>
          <a:xfrm>
            <a:off x="2107991" y="4672163"/>
            <a:ext cx="45697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Chair: Vicki Pope (</a:t>
            </a:r>
            <a:r>
              <a:rPr lang="en-US" sz="1350" dirty="0" err="1"/>
              <a:t>pope13@llnl.gov</a:t>
            </a:r>
            <a:r>
              <a:rPr lang="en-US" sz="135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Vice Chair: Teri Vincent (teri.vincent@cns.doe.gov)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BE786-0029-4DA3-8E58-CD88E3259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718"/>
          <a:stretch/>
        </p:blipFill>
        <p:spPr>
          <a:xfrm>
            <a:off x="394881" y="4425480"/>
            <a:ext cx="1565701" cy="11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4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F198-CBEA-4519-90E5-5D3F13D9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08" y="1970657"/>
            <a:ext cx="6345617" cy="4230118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900"/>
              </a:spcAft>
            </a:pPr>
            <a:r>
              <a:rPr lang="en-US" sz="2100" dirty="0">
                <a:solidFill>
                  <a:schemeClr val="tx1"/>
                </a:solidFill>
              </a:rPr>
              <a:t>Safety Moment</a:t>
            </a:r>
          </a:p>
          <a:p>
            <a:pPr>
              <a:spcAft>
                <a:spcPts val="900"/>
              </a:spcAft>
            </a:pPr>
            <a:r>
              <a:rPr lang="en-US" sz="2100" dirty="0">
                <a:solidFill>
                  <a:schemeClr val="tx1"/>
                </a:solidFill>
              </a:rPr>
              <a:t>Announcements and Updates</a:t>
            </a:r>
          </a:p>
          <a:p>
            <a:pPr>
              <a:spcAft>
                <a:spcPts val="900"/>
              </a:spcAft>
            </a:pPr>
            <a:r>
              <a:rPr lang="en-US" sz="2100" dirty="0">
                <a:solidFill>
                  <a:schemeClr val="tx1"/>
                </a:solidFill>
              </a:rPr>
              <a:t>Spring Virtual Meeting Agenda Discussion</a:t>
            </a:r>
          </a:p>
          <a:p>
            <a:pPr>
              <a:spcAft>
                <a:spcPts val="900"/>
              </a:spcAft>
            </a:pPr>
            <a:r>
              <a:rPr lang="en-US" sz="2100" dirty="0">
                <a:solidFill>
                  <a:schemeClr val="tx1"/>
                </a:solidFill>
              </a:rPr>
              <a:t>Discuss Draft DOE Guide 414.1-4A</a:t>
            </a:r>
          </a:p>
          <a:p>
            <a:pPr>
              <a:spcAft>
                <a:spcPts val="900"/>
              </a:spcAft>
            </a:pPr>
            <a:r>
              <a:rPr lang="en-US" sz="2100" dirty="0">
                <a:solidFill>
                  <a:schemeClr val="tx1"/>
                </a:solidFill>
              </a:rPr>
              <a:t>Briefing on SQA-Related Standards and Orders Matrix</a:t>
            </a:r>
          </a:p>
          <a:p>
            <a:pPr>
              <a:spcAft>
                <a:spcPts val="900"/>
              </a:spcAft>
            </a:pPr>
            <a:r>
              <a:rPr lang="en-US" sz="2100" dirty="0">
                <a:solidFill>
                  <a:schemeClr val="tx1"/>
                </a:solidFill>
              </a:rPr>
              <a:t>Task Group Updates &amp; Members</a:t>
            </a:r>
          </a:p>
          <a:p>
            <a:pPr>
              <a:spcAft>
                <a:spcPts val="900"/>
              </a:spcAft>
            </a:pPr>
            <a:r>
              <a:rPr lang="en-US" sz="2100" dirty="0">
                <a:solidFill>
                  <a:schemeClr val="tx1"/>
                </a:solidFill>
              </a:rPr>
              <a:t>Upcoming Events of Interest</a:t>
            </a:r>
          </a:p>
          <a:p>
            <a:pPr>
              <a:spcAft>
                <a:spcPts val="900"/>
              </a:spcAft>
            </a:pPr>
            <a:r>
              <a:rPr lang="en-US" sz="2100" dirty="0">
                <a:solidFill>
                  <a:schemeClr val="tx1"/>
                </a:solidFill>
              </a:rPr>
              <a:t>Next Steps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DF6CB-B35D-43E4-B18D-A9B9E009A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3808" y="589620"/>
            <a:ext cx="4163210" cy="11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1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53EB546-19EA-4AA1-B968-782B4A6B26E9}"/>
              </a:ext>
            </a:extLst>
          </p:cNvPr>
          <p:cNvSpPr/>
          <p:nvPr/>
        </p:nvSpPr>
        <p:spPr>
          <a:xfrm>
            <a:off x="6447549" y="4609583"/>
            <a:ext cx="2125326" cy="829479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357" tIns="103357" rIns="103357" bIns="103357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FF0000"/>
                </a:solidFill>
              </a:rPr>
              <a:t>Email Vicki Pope for Meeting Attendance</a:t>
            </a:r>
          </a:p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342900" algn="l"/>
              </a:tabLst>
            </a:pPr>
            <a:r>
              <a:rPr lang="en-US" sz="1200" b="1" dirty="0">
                <a:solidFill>
                  <a:srgbClr val="FF0000"/>
                </a:solidFill>
              </a:rPr>
              <a:t>(Meeting credit for recertifications)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9915-C128-4BBA-89C0-685BEA80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695" y="2443878"/>
            <a:ext cx="2969202" cy="200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00B09B"/>
                </a:solidFill>
              </a:rPr>
              <a:t>Announcements</a:t>
            </a:r>
          </a:p>
          <a:p>
            <a:pPr marL="0" indent="0" algn="ctr">
              <a:buNone/>
            </a:pPr>
            <a:r>
              <a:rPr lang="en-US" sz="2700" b="1" dirty="0">
                <a:solidFill>
                  <a:srgbClr val="00B09B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2700" b="1" dirty="0">
                <a:solidFill>
                  <a:srgbClr val="00B09B"/>
                </a:solidFill>
              </a:rPr>
              <a:t>Updates</a:t>
            </a:r>
          </a:p>
        </p:txBody>
      </p:sp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46AF69DF-7C59-48DB-976C-B9B1DB12E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2335675"/>
            <a:ext cx="1202248" cy="108203"/>
          </a:xfrm>
          <a:prstGeom prst="rect">
            <a:avLst/>
          </a:prstGeom>
        </p:spPr>
      </p:pic>
      <p:pic>
        <p:nvPicPr>
          <p:cNvPr id="13" name="Picture 12" descr="HD-ShadowShort.png">
            <a:extLst>
              <a:ext uri="{FF2B5EF4-FFF2-40B4-BE49-F238E27FC236}">
                <a16:creationId xmlns:a16="http://schemas.microsoft.com/office/drawing/2014/main" id="{07126715-C6C1-4A26-8FB1-66C2FDBA1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52" y="2335675"/>
            <a:ext cx="1202248" cy="1082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39BF40-229E-417D-A0D8-8C3E3D62B95C}"/>
              </a:ext>
            </a:extLst>
          </p:cNvPr>
          <p:cNvSpPr/>
          <p:nvPr/>
        </p:nvSpPr>
        <p:spPr>
          <a:xfrm>
            <a:off x="7941753" y="131445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2245CEE-7F32-422C-AD40-14E46945DC5B}"/>
              </a:ext>
            </a:extLst>
          </p:cNvPr>
          <p:cNvSpPr txBox="1">
            <a:spLocks/>
          </p:cNvSpPr>
          <p:nvPr/>
        </p:nvSpPr>
        <p:spPr>
          <a:xfrm>
            <a:off x="8542875" y="1639191"/>
            <a:ext cx="452004" cy="3717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z="1800"/>
              <a:pPr/>
              <a:t>3</a:t>
            </a:fld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DE521A-DF3D-4E25-90DF-6A5CDA47D71F}"/>
              </a:ext>
            </a:extLst>
          </p:cNvPr>
          <p:cNvSpPr/>
          <p:nvPr/>
        </p:nvSpPr>
        <p:spPr>
          <a:xfrm>
            <a:off x="318405" y="2500063"/>
            <a:ext cx="5461907" cy="547569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rgbClr val="00B09B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357" tIns="103357" rIns="103357" bIns="103357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500" b="1" dirty="0">
                <a:solidFill>
                  <a:schemeClr val="bg1"/>
                </a:solidFill>
              </a:rPr>
              <a:t>Sign up for QA Community of Practice on Organizational Excellence Website: </a:t>
            </a:r>
            <a:r>
              <a:rPr lang="en-US" sz="15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https://orgex.energy.gov/</a:t>
            </a: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4CBF228-114E-475E-B2FA-DFE18B0B24D9}"/>
              </a:ext>
            </a:extLst>
          </p:cNvPr>
          <p:cNvSpPr/>
          <p:nvPr/>
        </p:nvSpPr>
        <p:spPr>
          <a:xfrm>
            <a:off x="318403" y="5255300"/>
            <a:ext cx="5461907" cy="449036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357" tIns="103357" rIns="103357" bIns="103357" numCol="1" spcCol="1270" anchor="ctr" anchorCtr="0">
            <a:noAutofit/>
          </a:bodyPr>
          <a:lstStyle/>
          <a:p>
            <a:pPr marL="342900" algn="ctr" defTabSz="733425">
              <a:lnSpc>
                <a:spcPct val="9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sz="1500" b="1" dirty="0">
                <a:solidFill>
                  <a:schemeClr val="tx1"/>
                </a:solidFill>
              </a:rPr>
              <a:t>Any site Announcement or concerns?</a:t>
            </a:r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F54842-5D96-44CC-837A-6D792ACCC149}"/>
              </a:ext>
            </a:extLst>
          </p:cNvPr>
          <p:cNvSpPr/>
          <p:nvPr/>
        </p:nvSpPr>
        <p:spPr>
          <a:xfrm>
            <a:off x="318406" y="1042444"/>
            <a:ext cx="5461907" cy="1142999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5105758"/>
              <a:satOff val="-5996"/>
              <a:lumOff val="2304"/>
              <a:alphaOff val="0"/>
            </a:schemeClr>
          </a:fillRef>
          <a:effectRef idx="1">
            <a:schemeClr val="accent4">
              <a:hueOff val="5105758"/>
              <a:satOff val="-5996"/>
              <a:lumOff val="230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357" tIns="103357" rIns="103357" bIns="103357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500" b="1" dirty="0">
                <a:solidFill>
                  <a:schemeClr val="bg1"/>
                </a:solidFill>
              </a:rPr>
              <a:t>REVCOM: DOE Guide 414.1-4 – Comments Due 4/26 </a:t>
            </a:r>
          </a:p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RevCom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website: </a:t>
            </a:r>
            <a:r>
              <a:rPr lang="en-US" sz="15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https://www.directives.doe.gov/revcom</a:t>
            </a:r>
            <a:endParaRPr lang="en-US" sz="15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Site Coordinators: </a:t>
            </a:r>
            <a:r>
              <a:rPr lang="en-US" sz="15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https://www.directives.doe.gov/dpc-resources/ac_list</a:t>
            </a: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7EE67D6-246D-4B15-ACFD-C73A5F877FD2}"/>
              </a:ext>
            </a:extLst>
          </p:cNvPr>
          <p:cNvSpPr/>
          <p:nvPr/>
        </p:nvSpPr>
        <p:spPr>
          <a:xfrm>
            <a:off x="318401" y="3362252"/>
            <a:ext cx="5461907" cy="616997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rgbClr val="A5E367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357" tIns="103357" rIns="103357" bIns="103357" numCol="1" spcCol="1270" anchor="ctr" anchorCtr="0">
            <a:noAutofit/>
          </a:bodyPr>
          <a:lstStyle/>
          <a:p>
            <a:pPr marL="342900" algn="ctr" defTabSz="733425">
              <a:lnSpc>
                <a:spcPct val="9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Spring 2021 Virtual Face-to-Face Meeting  </a:t>
            </a:r>
          </a:p>
          <a:p>
            <a:pPr marL="342900" algn="ctr" defTabSz="733425">
              <a:lnSpc>
                <a:spcPct val="9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DATE:  April 19-22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2EF3F4A-9584-4E63-8BB1-AAA2B1B7AEC6}"/>
              </a:ext>
            </a:extLst>
          </p:cNvPr>
          <p:cNvSpPr/>
          <p:nvPr/>
        </p:nvSpPr>
        <p:spPr>
          <a:xfrm>
            <a:off x="318402" y="4293869"/>
            <a:ext cx="5461907" cy="646812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357" tIns="103357" rIns="103357" bIns="103357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500" b="1" dirty="0">
                <a:solidFill>
                  <a:schemeClr val="bg1"/>
                </a:solidFill>
              </a:rPr>
              <a:t>Secretary/Scribe Needed for EFCOG SQA Task Group</a:t>
            </a:r>
          </a:p>
        </p:txBody>
      </p:sp>
    </p:spTree>
    <p:extLst>
      <p:ext uri="{BB962C8B-B14F-4D97-AF65-F5344CB8AC3E}">
        <p14:creationId xmlns:p14="http://schemas.microsoft.com/office/powerpoint/2010/main" val="223407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03E7-5D3A-4FD0-94A8-A169F6A5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213248"/>
            <a:ext cx="7082558" cy="1051970"/>
          </a:xfrm>
        </p:spPr>
        <p:txBody>
          <a:bodyPr>
            <a:noAutofit/>
          </a:bodyPr>
          <a:lstStyle/>
          <a:p>
            <a:r>
              <a:rPr lang="en-US" sz="3300" b="1" dirty="0"/>
              <a:t>DOE Organizational Excellence Forums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2F03-90BC-45E0-8EAA-65BBF921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01" y="1785839"/>
            <a:ext cx="5141012" cy="479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hlinkClick r:id="rId2"/>
              </a:rPr>
              <a:t>https://orgex.energy.gov/</a:t>
            </a:r>
            <a:endParaRPr lang="en-US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973A6-B1CB-4770-BDBB-2773B63B6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74" y="2555463"/>
            <a:ext cx="3217695" cy="22443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48FD4-2EF1-4CB0-A3C9-1572E9DC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003" y="2941718"/>
            <a:ext cx="2471738" cy="2664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5E680-80E4-467D-83D1-ED192A51181A}"/>
              </a:ext>
            </a:extLst>
          </p:cNvPr>
          <p:cNvGrpSpPr/>
          <p:nvPr/>
        </p:nvGrpSpPr>
        <p:grpSpPr>
          <a:xfrm>
            <a:off x="5189781" y="2681142"/>
            <a:ext cx="3763605" cy="2444693"/>
            <a:chOff x="6919708" y="2431855"/>
            <a:chExt cx="5018140" cy="32595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324484-FE73-4FF4-AF30-F118FA092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4" t="1199"/>
            <a:stretch/>
          </p:blipFill>
          <p:spPr>
            <a:xfrm>
              <a:off x="6919708" y="2431855"/>
              <a:ext cx="5018140" cy="32595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E7C177-98BD-4092-BA1D-136CE70C04ED}"/>
                </a:ext>
              </a:extLst>
            </p:cNvPr>
            <p:cNvSpPr/>
            <p:nvPr/>
          </p:nvSpPr>
          <p:spPr>
            <a:xfrm>
              <a:off x="9685348" y="2765640"/>
              <a:ext cx="81342" cy="126220"/>
            </a:xfrm>
            <a:prstGeom prst="rect">
              <a:avLst/>
            </a:prstGeom>
            <a:solidFill>
              <a:srgbClr val="FFDB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F3AA6C-48BB-4781-ABA5-C8F5C6C7188A}"/>
                </a:ext>
              </a:extLst>
            </p:cNvPr>
            <p:cNvSpPr txBox="1"/>
            <p:nvPr/>
          </p:nvSpPr>
          <p:spPr>
            <a:xfrm>
              <a:off x="9615227" y="2729176"/>
              <a:ext cx="306067" cy="2616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75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26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146D-9001-4020-B6A7-C1BDB0AA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49" y="609600"/>
            <a:ext cx="6677026" cy="762000"/>
          </a:xfrm>
        </p:spPr>
        <p:txBody>
          <a:bodyPr/>
          <a:lstStyle/>
          <a:p>
            <a:r>
              <a:rPr lang="en-US" dirty="0"/>
              <a:t>Ideas for Spring Virtual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1CEC8-7C93-460C-AC05-FC94B0E9A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1600"/>
            <a:ext cx="6347714" cy="50348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Similar format and agenda to Fall Virtual Meeting</a:t>
            </a:r>
          </a:p>
          <a:p>
            <a:pPr lvl="1"/>
            <a:r>
              <a:rPr lang="en-US" dirty="0"/>
              <a:t>Monday: Joint Task Group Presentations</a:t>
            </a:r>
          </a:p>
          <a:p>
            <a:pPr lvl="1"/>
            <a:r>
              <a:rPr lang="en-US" dirty="0"/>
              <a:t>Tuesday-Thursday: Task Group working sessions</a:t>
            </a:r>
          </a:p>
          <a:p>
            <a:r>
              <a:rPr lang="en-US" dirty="0"/>
              <a:t>Discussion of Revised DOE 414 Guide – pros &amp; concerns</a:t>
            </a:r>
          </a:p>
          <a:p>
            <a:r>
              <a:rPr lang="en-US" dirty="0"/>
              <a:t>Briefing on SQA-Related Standards and Orders Matrix </a:t>
            </a:r>
            <a:r>
              <a:rPr lang="en-US" sz="1600" dirty="0"/>
              <a:t>(if not today)</a:t>
            </a:r>
          </a:p>
          <a:p>
            <a:r>
              <a:rPr lang="en-US" dirty="0"/>
              <a:t>Sub-task working sessions and Updates</a:t>
            </a:r>
          </a:p>
          <a:p>
            <a:r>
              <a:rPr lang="en-US" dirty="0"/>
              <a:t>Presentations/Briefings</a:t>
            </a:r>
          </a:p>
          <a:p>
            <a:pPr lvl="1"/>
            <a:r>
              <a:rPr lang="en-US" dirty="0"/>
              <a:t>Creating a safety/security library for your code – Greg Pope, LLNL</a:t>
            </a:r>
          </a:p>
          <a:p>
            <a:pPr lvl="1"/>
            <a:r>
              <a:rPr lang="en-US" dirty="0"/>
              <a:t>Process to stand up Master Supplier List - Supply Chain member</a:t>
            </a:r>
          </a:p>
          <a:p>
            <a:r>
              <a:rPr lang="en-US" dirty="0"/>
              <a:t>Joint Sessions with other EFCOG Task Groups?</a:t>
            </a:r>
          </a:p>
          <a:p>
            <a:r>
              <a:rPr lang="en-US" dirty="0"/>
              <a:t>Safety, Security, and Quality Moments – Volunteers needed for ~5-minute presentations each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BB07E-FCED-4364-BC2F-F2E8F5AE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8C3C51-AF29-4B4D-A52B-16CFA797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880997"/>
          </a:xfrm>
        </p:spPr>
        <p:txBody>
          <a:bodyPr>
            <a:normAutofit/>
          </a:bodyPr>
          <a:lstStyle/>
          <a:p>
            <a:r>
              <a:rPr lang="en-US" dirty="0"/>
              <a:t>Revised DOE 414 Guide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639E4-AF9C-45FE-A964-B3CA85A9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855E-E8ED-4D9B-A839-C81A8D9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25" y="1490597"/>
            <a:ext cx="7165437" cy="4550765"/>
          </a:xfrm>
        </p:spPr>
        <p:txBody>
          <a:bodyPr>
            <a:normAutofit/>
          </a:bodyPr>
          <a:lstStyle/>
          <a:p>
            <a:r>
              <a:rPr lang="en-US" sz="2800" dirty="0"/>
              <a:t>Participation in comment process</a:t>
            </a:r>
          </a:p>
          <a:p>
            <a:pPr lvl="1"/>
            <a:r>
              <a:rPr lang="en-US" sz="2000" dirty="0"/>
              <a:t>Sign up to review: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https://www.directives.doe.gov/revcom</a:t>
            </a:r>
            <a:endParaRPr lang="en-US" sz="20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sz="2000" dirty="0" err="1"/>
              <a:t>RevCom</a:t>
            </a:r>
            <a:r>
              <a:rPr lang="en-US" sz="2000" dirty="0"/>
              <a:t> Due Date:  April 26, 2021</a:t>
            </a:r>
          </a:p>
          <a:p>
            <a:pPr lvl="1"/>
            <a:r>
              <a:rPr lang="en-US" sz="2000" dirty="0"/>
              <a:t>Internal Due Dates will be earlier </a:t>
            </a:r>
          </a:p>
          <a:p>
            <a:r>
              <a:rPr lang="en-US" sz="2800" dirty="0"/>
              <a:t>General Impressions</a:t>
            </a:r>
          </a:p>
          <a:p>
            <a:r>
              <a:rPr lang="en-US" sz="2800" dirty="0"/>
              <a:t>Concerns/major comments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9117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3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0" name="Straight Connector 14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5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18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BD244A-D8F1-49C4-B6B4-CB3386C31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44" r="8387" b="2"/>
          <a:stretch/>
        </p:blipFill>
        <p:spPr>
          <a:xfrm>
            <a:off x="426339" y="571500"/>
            <a:ext cx="829132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1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7ADE-F32F-4B8C-8BD7-A0F49019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6" y="2602614"/>
            <a:ext cx="1644446" cy="1479304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Sub-Tasks Update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4C7C4D5-F9A2-44A3-9605-8C7010513E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31440" y="1350438"/>
            <a:ext cx="5906069" cy="426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0" rIns="6858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ts val="900"/>
              </a:spcBef>
              <a:spcAft>
                <a:spcPts val="1350"/>
              </a:spcAft>
              <a:buClrTx/>
              <a:buSzTx/>
              <a:buFont typeface="+mj-lt"/>
              <a:buAutoNum type="arabicPeriod"/>
            </a:pPr>
            <a:r>
              <a:rPr lang="en-US" altLang="en-US" sz="16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Definition of Graded Approach (Lance Abbott, SRS/Jeni Turgeon, SNL, Co-leaders)</a:t>
            </a:r>
            <a:endParaRPr lang="en-US" altLang="en-US" sz="16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defTabSz="685800" eaLnBrk="0" fontAlgn="base" hangingPunct="0">
              <a:spcBef>
                <a:spcPts val="900"/>
              </a:spcBef>
              <a:spcAft>
                <a:spcPts val="1350"/>
              </a:spcAft>
              <a:buClrTx/>
              <a:buSzTx/>
              <a:buFont typeface="+mj-lt"/>
              <a:buAutoNum type="arabicPeriod"/>
            </a:pPr>
            <a:r>
              <a:rPr lang="en-US" sz="1650" dirty="0">
                <a:solidFill>
                  <a:schemeClr val="bg1"/>
                </a:solidFill>
              </a:rPr>
              <a:t>Cloud-based Hosting White Paper (WHITE PAPER IN DRAFT)</a:t>
            </a:r>
          </a:p>
          <a:p>
            <a:pPr defTabSz="685800" eaLnBrk="0" fontAlgn="base" hangingPunct="0">
              <a:spcBef>
                <a:spcPts val="900"/>
              </a:spcBef>
              <a:spcAft>
                <a:spcPts val="1350"/>
              </a:spcAft>
              <a:buClrTx/>
              <a:buSzTx/>
              <a:buFont typeface="+mj-lt"/>
              <a:buAutoNum type="arabicPeriod"/>
            </a:pPr>
            <a:r>
              <a:rPr lang="en-US" sz="1650" dirty="0">
                <a:solidFill>
                  <a:schemeClr val="bg1"/>
                </a:solidFill>
              </a:rPr>
              <a:t>Software Standards and Orders </a:t>
            </a:r>
            <a:r>
              <a:rPr lang="en-US" altLang="en-US" sz="1650" dirty="0">
                <a:solidFill>
                  <a:schemeClr val="bg1"/>
                </a:solidFill>
              </a:rPr>
              <a:t>(Cristy Renner, Fluor BWXT, Leader)</a:t>
            </a:r>
          </a:p>
          <a:p>
            <a:pPr defTabSz="685800" eaLnBrk="0" fontAlgn="base" hangingPunct="0">
              <a:spcBef>
                <a:spcPts val="900"/>
              </a:spcBef>
              <a:spcAft>
                <a:spcPts val="1350"/>
              </a:spcAft>
              <a:buClrTx/>
              <a:buSzTx/>
              <a:buFont typeface="+mj-lt"/>
              <a:buAutoNum type="arabicPeriod"/>
            </a:pPr>
            <a:r>
              <a:rPr lang="en-US" altLang="en-US" sz="1650" dirty="0">
                <a:solidFill>
                  <a:schemeClr val="bg1"/>
                </a:solidFill>
              </a:rPr>
              <a:t>NEW: Internet of Things White Paper (Orlando Ferrer, WRPS, Leader)</a:t>
            </a:r>
          </a:p>
          <a:p>
            <a:pPr defTabSz="685800" eaLnBrk="0" fontAlgn="base" hangingPunct="0">
              <a:spcBef>
                <a:spcPts val="900"/>
              </a:spcBef>
              <a:spcAft>
                <a:spcPts val="1350"/>
              </a:spcAft>
              <a:buClrTx/>
              <a:buSzTx/>
              <a:buFont typeface="+mj-lt"/>
              <a:buAutoNum type="arabicPeriod"/>
            </a:pPr>
            <a:r>
              <a:rPr lang="en-US" altLang="en-US" sz="1650" dirty="0">
                <a:solidFill>
                  <a:schemeClr val="bg1"/>
                </a:solidFill>
              </a:rPr>
              <a:t>NEW: Testing Spreadsheets White Paper (Greg Pope, LLNL, Leader)</a:t>
            </a:r>
          </a:p>
          <a:p>
            <a:pPr defTabSz="685800" eaLnBrk="0" fontAlgn="base" hangingPunct="0">
              <a:spcBef>
                <a:spcPts val="900"/>
              </a:spcBef>
              <a:spcAft>
                <a:spcPts val="1350"/>
              </a:spcAft>
              <a:buClrTx/>
              <a:buSzTx/>
              <a:buFont typeface="+mj-lt"/>
              <a:buAutoNum type="arabicPeriod"/>
            </a:pPr>
            <a:r>
              <a:rPr lang="en-US" altLang="en-US" sz="1650" dirty="0">
                <a:solidFill>
                  <a:schemeClr val="bg1"/>
                </a:solidFill>
              </a:rPr>
              <a:t>NEW: Toolbox Alternatives (</a:t>
            </a:r>
            <a:r>
              <a:rPr lang="en-US" altLang="en-US" sz="1650" dirty="0">
                <a:solidFill>
                  <a:srgbClr val="00FF00"/>
                </a:solidFill>
              </a:rPr>
              <a:t>NEEDS A LEADER</a:t>
            </a:r>
            <a:r>
              <a:rPr lang="en-US" altLang="en-US" sz="165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796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3C3FA0A-1FB1-4501-997C-6EFA1C1FAC1D}"/>
              </a:ext>
            </a:extLst>
          </p:cNvPr>
          <p:cNvSpPr txBox="1">
            <a:spLocks/>
          </p:cNvSpPr>
          <p:nvPr/>
        </p:nvSpPr>
        <p:spPr>
          <a:xfrm>
            <a:off x="2371702" y="1106020"/>
            <a:ext cx="3897317" cy="547577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b">
            <a:normAutofit fontScale="97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300" dirty="0">
                <a:solidFill>
                  <a:schemeClr val="bg1"/>
                </a:solidFill>
              </a:rPr>
              <a:t>Task Team Members</a:t>
            </a:r>
          </a:p>
        </p:txBody>
      </p:sp>
      <p:pic>
        <p:nvPicPr>
          <p:cNvPr id="21" name="Graphic 20" descr="Teamwork">
            <a:extLst>
              <a:ext uri="{FF2B5EF4-FFF2-40B4-BE49-F238E27FC236}">
                <a16:creationId xmlns:a16="http://schemas.microsoft.com/office/drawing/2014/main" id="{B7C27DC8-96FB-4549-9519-B9D7FCBC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6127" y="1049522"/>
            <a:ext cx="659664" cy="659664"/>
          </a:xfrm>
          <a:prstGeom prst="rect">
            <a:avLst/>
          </a:prstGeom>
        </p:spPr>
      </p:pic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8CCEFF74-49E2-47D7-A47E-D8E2F2E9E5F2}"/>
              </a:ext>
            </a:extLst>
          </p:cNvPr>
          <p:cNvSpPr txBox="1">
            <a:spLocks/>
          </p:cNvSpPr>
          <p:nvPr/>
        </p:nvSpPr>
        <p:spPr>
          <a:xfrm>
            <a:off x="619244" y="1987760"/>
            <a:ext cx="2394872" cy="118714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12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NEW:  Internet of Things</a:t>
            </a:r>
          </a:p>
          <a:p>
            <a:pPr marL="114300" lvl="1" indent="-114300" algn="l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Orlando Ferrer, WRPS (Lead) – Orlando_a_ferrer@rl.gov</a:t>
            </a:r>
          </a:p>
          <a:p>
            <a:pPr marL="114300" lvl="1" indent="-114300" algn="l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Greg Pope, LLNL</a:t>
            </a:r>
          </a:p>
          <a:p>
            <a:pPr marL="114300" lvl="1" indent="-114300" algn="l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Gladys Udenta, NNSA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253E1514-175F-4DC1-9258-61D1EEE9DD48}"/>
              </a:ext>
            </a:extLst>
          </p:cNvPr>
          <p:cNvSpPr txBox="1">
            <a:spLocks/>
          </p:cNvSpPr>
          <p:nvPr/>
        </p:nvSpPr>
        <p:spPr>
          <a:xfrm>
            <a:off x="3234390" y="1936362"/>
            <a:ext cx="2385567" cy="26995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Clr>
                <a:schemeClr val="bg1"/>
              </a:buClr>
              <a:buNone/>
            </a:pPr>
            <a:r>
              <a:rPr lang="en-US" sz="12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Standards and Orders</a:t>
            </a:r>
          </a:p>
          <a:p>
            <a:pPr marL="114300" lvl="1" indent="-114300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Cristy Renner, Fluor BWXT (Lead) - cristy.renner@ports.pppo.gov</a:t>
            </a:r>
          </a:p>
          <a:p>
            <a:pPr marL="114300" lvl="1" indent="-114300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Annette </a:t>
            </a:r>
            <a:r>
              <a:rPr lang="en-US" sz="10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Coonfield</a:t>
            </a: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WRPS (Deputy)</a:t>
            </a:r>
          </a:p>
          <a:p>
            <a:pPr marL="114300" lvl="1" indent="-114300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Clyde Armstrong, </a:t>
            </a:r>
            <a:r>
              <a:rPr lang="en-US" sz="10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</a:t>
            </a: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</a:t>
            </a:r>
          </a:p>
          <a:p>
            <a:pPr marL="114300" lvl="1" indent="-114300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Orlando Ferrer, RL</a:t>
            </a:r>
          </a:p>
          <a:p>
            <a:pPr marL="114300" lvl="1" indent="-114300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 Girolamo, SRS</a:t>
            </a:r>
          </a:p>
          <a:p>
            <a:pPr marL="114300" lvl="1" indent="-114300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Kamie Hopper, SNL</a:t>
            </a:r>
          </a:p>
          <a:p>
            <a:pPr marL="114300" lvl="1" indent="-114300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Alvin McClerkin, DOE-OREM</a:t>
            </a:r>
          </a:p>
          <a:p>
            <a:pPr marL="114300" lvl="1" indent="-114300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Abhijit Sengupta, HQ</a:t>
            </a:r>
          </a:p>
          <a:p>
            <a:pPr marL="114300" lvl="1" indent="-114300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Dave </a:t>
            </a:r>
            <a:r>
              <a:rPr lang="en-US" sz="10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Thoman</a:t>
            </a: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Amentum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F1416B5-B03D-47E1-AB4A-B3BB3B3071E5}"/>
              </a:ext>
            </a:extLst>
          </p:cNvPr>
          <p:cNvSpPr txBox="1">
            <a:spLocks/>
          </p:cNvSpPr>
          <p:nvPr/>
        </p:nvSpPr>
        <p:spPr>
          <a:xfrm>
            <a:off x="5840231" y="1733668"/>
            <a:ext cx="2189344" cy="1695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2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Graded Approach for Software</a:t>
            </a:r>
          </a:p>
          <a:p>
            <a:pPr marL="114300" lvl="1" indent="-114300">
              <a:spcBef>
                <a:spcPts val="675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Lance Abbott, SRS (co-lead) – lance.abbott@srs.gov</a:t>
            </a:r>
          </a:p>
          <a:p>
            <a:pPr marL="114300" lvl="1" indent="-114300">
              <a:spcBef>
                <a:spcPts val="675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Jeni Turgeon, SNL (co-lead) – jturgeo@sandia.gov</a:t>
            </a:r>
          </a:p>
          <a:p>
            <a:pPr marL="114300" lvl="1" indent="-114300">
              <a:spcBef>
                <a:spcPts val="675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Marylou Apodaca, SNL</a:t>
            </a:r>
          </a:p>
          <a:p>
            <a:pPr marL="114300" lvl="1" indent="-114300">
              <a:spcBef>
                <a:spcPts val="675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Carol Olijar, ANL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708F34E6-B884-46E5-B6DB-E70B67C2F8BB}"/>
              </a:ext>
            </a:extLst>
          </p:cNvPr>
          <p:cNvSpPr txBox="1">
            <a:spLocks/>
          </p:cNvSpPr>
          <p:nvPr/>
        </p:nvSpPr>
        <p:spPr>
          <a:xfrm>
            <a:off x="3234390" y="4918652"/>
            <a:ext cx="2404887" cy="139806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2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Cloud-based Hosting Software</a:t>
            </a:r>
          </a:p>
          <a:p>
            <a:pPr marL="114300" lvl="1" indent="-114300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Russell Swannack, PNNL (lead) – Russell.Swannack@pnnl.gov</a:t>
            </a:r>
          </a:p>
          <a:p>
            <a:pPr marL="114300" lvl="1" indent="-114300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 Cooper, Paducah</a:t>
            </a:r>
          </a:p>
          <a:p>
            <a:pPr marL="114300" lvl="1" indent="-114300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Orlando Ferrer, RL</a:t>
            </a:r>
          </a:p>
          <a:p>
            <a:pPr marL="114300" lvl="1" indent="-114300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Vicki Pope, LLNL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C43BDF-538E-4C0C-9F32-10DB723839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46" b="17424"/>
          <a:stretch/>
        </p:blipFill>
        <p:spPr>
          <a:xfrm>
            <a:off x="6031609" y="4027609"/>
            <a:ext cx="2336920" cy="1439948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7FB057C-1683-4E17-B111-3ED0DE47FCB3}"/>
              </a:ext>
            </a:extLst>
          </p:cNvPr>
          <p:cNvSpPr txBox="1">
            <a:spLocks/>
          </p:cNvSpPr>
          <p:nvPr/>
        </p:nvSpPr>
        <p:spPr>
          <a:xfrm>
            <a:off x="613057" y="3429001"/>
            <a:ext cx="2394872" cy="10287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12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NEW:  Testing Spreadsheets</a:t>
            </a:r>
          </a:p>
          <a:p>
            <a:pPr marL="114300" lvl="1" indent="-114300" algn="l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Greg Pope, LLNL (Lead) – pope12@llnl.gov</a:t>
            </a:r>
          </a:p>
          <a:p>
            <a:pPr marL="114300" lvl="1" indent="-114300" algn="l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Dave </a:t>
            </a:r>
            <a:r>
              <a:rPr lang="en-US" sz="10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Thoman</a:t>
            </a: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Amentum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DD35D68-FFC8-4AED-B25E-D07CEC6CF8CB}"/>
              </a:ext>
            </a:extLst>
          </p:cNvPr>
          <p:cNvSpPr txBox="1">
            <a:spLocks/>
          </p:cNvSpPr>
          <p:nvPr/>
        </p:nvSpPr>
        <p:spPr>
          <a:xfrm>
            <a:off x="613056" y="4711796"/>
            <a:ext cx="2404887" cy="16049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12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NEW:  Toolbox Alternatives</a:t>
            </a:r>
          </a:p>
          <a:p>
            <a:pPr marL="114300" lvl="1" indent="-114300" algn="l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 A LEADER</a:t>
            </a:r>
          </a:p>
          <a:p>
            <a:pPr marL="114300" lvl="1" indent="-114300" algn="l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 Auer, LLNL</a:t>
            </a:r>
          </a:p>
          <a:p>
            <a:pPr marL="114300" lvl="1" indent="-114300" algn="l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 Mazzola, Project Enhancement Corp</a:t>
            </a:r>
          </a:p>
          <a:p>
            <a:pPr marL="114300" lvl="1" indent="-114300" algn="l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Vicki Pope, LLNL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1" indent="-114300" algn="l">
              <a:spcBef>
                <a:spcPts val="45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Dave </a:t>
            </a:r>
            <a:r>
              <a:rPr lang="en-US" sz="10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Thoman</a:t>
            </a: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Amentum</a:t>
            </a:r>
          </a:p>
        </p:txBody>
      </p:sp>
    </p:spTree>
    <p:extLst>
      <p:ext uri="{BB962C8B-B14F-4D97-AF65-F5344CB8AC3E}">
        <p14:creationId xmlns:p14="http://schemas.microsoft.com/office/powerpoint/2010/main" val="330222822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Fac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2" ma:contentTypeDescription="Create a new document." ma:contentTypeScope="" ma:versionID="a95a1d7eceb53a2be2496a2fcf90e701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b2e3702d1cba17928033a74f0f668a03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DE0AC0-3A33-4610-A57A-901B9FD0FE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65B9B7-FFD2-4B73-8C0E-25A601226935}"/>
</file>

<file path=customXml/itemProps3.xml><?xml version="1.0" encoding="utf-8"?>
<ds:datastoreItem xmlns:ds="http://schemas.openxmlformats.org/officeDocument/2006/customXml" ds:itemID="{E864974B-9E84-4840-8B71-74643DD6EDEB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9d22158-14c6-450f-a1b3-cc39ff917f4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1005</Words>
  <Application>Microsoft Office PowerPoint</Application>
  <PresentationFormat>On-screen Show (4:3)</PresentationFormat>
  <Paragraphs>164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Presentations (Standard Screen)</vt:lpstr>
      <vt:lpstr>Facet</vt:lpstr>
      <vt:lpstr>EFCOG SQA Group Meeting</vt:lpstr>
      <vt:lpstr>PowerPoint Presentation</vt:lpstr>
      <vt:lpstr>PowerPoint Presentation</vt:lpstr>
      <vt:lpstr>DOE Organizational Excellence Forums</vt:lpstr>
      <vt:lpstr>Ideas for Spring Virtual Meeting</vt:lpstr>
      <vt:lpstr>Revised DOE 414 Guide</vt:lpstr>
      <vt:lpstr>PowerPoint Presentation</vt:lpstr>
      <vt:lpstr>Sub-Tasks Update</vt:lpstr>
      <vt:lpstr>PowerPoint Presentation</vt:lpstr>
      <vt:lpstr>Dates to Remember</vt:lpstr>
      <vt:lpstr>Next Steps</vt:lpstr>
      <vt:lpstr>EFCOG SQA Web Site Changes</vt:lpstr>
      <vt:lpstr>  Create your BOX account in 6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SQA Group Meeting</dc:title>
  <dc:creator>Pope, Vicki L.</dc:creator>
  <cp:lastModifiedBy>Vicki Pope</cp:lastModifiedBy>
  <cp:revision>3</cp:revision>
  <dcterms:created xsi:type="dcterms:W3CDTF">2021-01-27T19:31:44Z</dcterms:created>
  <dcterms:modified xsi:type="dcterms:W3CDTF">2021-03-09T18:30:29Z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0x01010070F25756FC81AF488F6C711D74014336</vt:lpwstr>
  </property>
</Properties>
</file>