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0" r:id="rId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4660" autoAdjust="0"/>
  </p:normalViewPr>
  <p:slideViewPr>
    <p:cSldViewPr>
      <p:cViewPr varScale="1">
        <p:scale>
          <a:sx n="84" d="100"/>
          <a:sy n="84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2A0C9E24-D070-48C1-BD76-5925351587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812DB215-FC2A-4B64-8522-351777DFA0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42993ECF-2F5D-4B20-B5FD-7405D455D8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4014B1E3-4D7C-40B5-8A26-65F6E0CAA4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870A7B7A-619C-4B99-BE81-B6B3B0FC1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019C11A-12E3-4A30-88C6-B2482A93D6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4486EF9A-F441-4044-9F3F-F5F5E9B395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55618CE-F773-4BCF-BACB-47F63B089B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5B0FAFF9-D23A-4104-97F9-9D636BEA5D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4838"/>
            <a:ext cx="5507037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DC9894B5-8CB9-482B-9CE7-A3B31D0DC4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35EA604E-2FA8-4BA9-8DE3-916597E45D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E046DCE0-F534-4207-8AAC-60F73A83B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DD518C48-6C3B-414E-AF4E-0556D1903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0E69C935-A14C-4A7C-BE86-78DD958A4C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A1D1D1E8-3F08-463A-A707-910D0C8CB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C296F19E-5B0E-4CEE-A116-1A0BD5E84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9A647F78-F1F4-4047-94F1-6FB417498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D237C8ED-2C5C-4D03-B5AD-F0F8576ED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01A34647-9B38-4250-B364-FFB0BB931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E4AE37E3-6558-48D6-B5EF-3B3291FCA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F9B5349-B1AB-4F2C-BD9B-057AB97C4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C9CB5854-D3F3-4545-B020-BCBE29DD1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3F6D4C65-2D2A-454A-AB02-22D9262A1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4D86E022-A3A1-4234-9187-20FE65D97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7F92B56E-41A3-4BAB-B6A0-467ED2BE3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A65F1E4B-9B59-458B-B3F6-36E653963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3001D4CC-D01B-4046-A228-55D533DB5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011C3F42-F2D2-4F09-BA76-F71F3D33F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B40DCAE6-7B7B-48D8-AA4D-9503FCEA5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F7F74062-4C9C-4D2D-8485-E86098FF7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0120EFE5-A269-419F-A56E-61C4BBA48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526EBD9A-9FF5-4182-8FA3-36878748E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1F8B5DB6-A314-4252-A6F3-CAB0DEA66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BF97E2C4-E3A3-4DED-8845-45A1856A2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281861C-ABA7-4F81-AA2A-0EA906DC1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5F9DC650-0BE7-404F-ADE6-B7F58EDF0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1D479DE8-8340-41AF-948E-0A921B9F3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5F5590E1-FA72-4904-B4F5-33FB606E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C635E66D-5081-44A0-A22D-3E13F74F5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AB7C4B2E-25BA-4CEC-BECB-CB568C5F3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822C331-8A25-44B7-AB57-364CFC037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41DD517F-69E4-4BC2-BB4F-E171A4388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B0352581-4AA2-4817-9E28-1CF702D6C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FE73BED5-F576-495B-9FE7-A767A650E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26717BBA-B83A-42A2-962A-2AAB65A50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FC2AAC08-15D4-4CCA-A522-791EA9F57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5E007E09-A3D2-4061-86D0-24FD48891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2E3B7681-2B97-412E-A941-B6613E4AC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E4DCD257-09DD-420B-8F08-FE28A23766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A4617-CDD0-4984-83BE-12D4C9594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54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D839A9-E573-4140-89D8-EA1263E51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E037F2-409B-4839-B22B-F11E6A6FD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CB96491-BD9A-479F-B29A-D228ED63C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4CBF2-A4D9-49B7-8F76-37B19919E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B2F0B1-0DEA-466F-9E3A-C2F318175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2CDCF2-E606-4C54-8538-7F16177D04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9E613A9-5144-4160-9178-6D0A7064A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04BB5-8CE1-45A2-A25E-3CDB76C22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307E24-7DBE-4B86-82E9-C81A9A9FF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46D291-DF34-45F4-8EBD-90B2B11C6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5A8FEAD-1F69-47B1-BE45-1FC9BAD9E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BBAAB-FAAD-4822-B001-97417529A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8FE03-CE7F-43DA-84C0-81E24290E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7F65482-6009-4953-8736-654CD6535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3B5860-CEA0-4ED4-A2F8-E8E9D66C2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D9E82-2017-48C0-AC78-9A2AC31D2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51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412AA3-8A83-4C71-8104-0F593A8F7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762118-E5BE-42D5-9AE2-7D6410516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40B7356-1727-4A7C-8B03-39BCC669F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367A-0C50-408C-846C-127676130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73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B256A5E-8904-441C-A7E7-8497EE995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CC8A5B9-C91F-4A3E-AFAA-9B3C76339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50E4AB4-0EB4-4AC9-B48C-12372597C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3FB53-BDC7-420A-947D-5F0FED47C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04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615D16-DFDE-4D36-AA55-B1EC7B5DC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BD9EA5-CAF6-4292-92D4-D464C3FA2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CB8556D-35D8-41BB-9DAF-900617536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EBD2E-9EE0-4CA7-B4FC-18FCBC9CC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0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86BD830-6838-4397-AC01-CCBD660E9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2B46022-E9F0-4D30-B93B-4AED35B4F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45E0BF4-FAE7-4D7E-B385-AF5133F32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8DD7-FC98-4111-B675-8C31E96B5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2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0D0F3-624E-44C0-B153-40B6AC4F0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5EBCA1-0890-498A-B6C5-91C5EE5DF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857ED24-6CE9-4A75-A6D4-29EDC6058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3C78-54A0-4682-9EB0-BCD9BFE65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40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0A527E-8A86-4C32-A085-640FA96DB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84A5B7-CDF0-4E41-A665-335CFD887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51A8C03-52BB-4AB7-BCC8-E81E033400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3D2D-6C8B-433D-86D5-709499C8A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99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96E17F17-8183-4CA3-BDB4-5B839DAF9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0D5817-89A2-4C30-B8E6-9D31B8263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A39F88-6B8D-48E6-B933-B6B528E64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6A291BD0-3161-40B9-BD95-A7F894E05C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37C7C3C7-55A4-4E51-94C0-665520946A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8B43C888-F290-45E6-9FB2-DB89F46DC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EC8484AC-3D6D-4ABA-982F-639188571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45DB7351-628E-44A5-827C-5842E599455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C6A0B7DB-468B-449B-A155-4CB18103A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C144058A-1F3F-4868-B53C-9E03585D1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D257775B-C946-4893-B48A-D53633341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8CC05DFC-70DC-4C60-82FF-7FEF5F4F5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81DE93F2-5D3F-474F-9E7C-F5139AB94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72DC3FB2-20D2-46B8-9AF4-5E1289BC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8E66531E-BD82-47EB-A5E0-F77AAE79E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1167A115-32BF-41E6-904A-7CECC416D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BDC05E94-1EDE-4223-97F6-4BEE09131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97FDFF3B-0296-4FDA-8B7D-2537CF242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2ECEFA53-57C7-4E9B-9500-A231E39A4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AAA3F914-C6A3-47AB-A5D3-00CDD76C8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D0522DCB-C878-417B-9A6D-C77CB47C8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F9C4A7D2-7A73-4547-8F51-D5898E32C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FD6223F0-6B6C-463B-B8A5-49FAA746F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A86643B9-BEA0-4132-BAEB-57E91F0CD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1988388E-B363-4C6F-9EEA-28C5BBC61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CB19AC6A-DE76-4DB0-8984-33D37ECA3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C5AE0548-44EB-4F4A-8398-5EC2E548D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E0A9ADA-B27C-4134-A1BD-17167EFA9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9DCC82E7-264E-465D-B420-26D11460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1F492645-D9C6-4706-8564-1F3B205E0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C85227C5-B7E0-47E9-8092-E4548E9F1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EB07F634-4316-4A24-8461-F42A3499E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2A715A14-D325-4418-96B0-6904C0659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93EEE2F0-56BB-40B1-A1F8-8C6DABFAF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81ED8971-9555-4CC8-8C9E-0B694078E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10E8EB8F-6AC8-4E30-9014-E0CF92395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DC7FA6D5-91B8-48B9-8396-112D7CE2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E90AF182-0ACD-454C-B514-1275975BD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5F1F93FA-C293-4C83-992E-7CBCE7B98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B57BA3-40BE-4175-BEBD-E2FC1FA396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1950" y="1600200"/>
            <a:ext cx="6781800" cy="4486275"/>
          </a:xfrm>
        </p:spPr>
        <p:txBody>
          <a:bodyPr/>
          <a:lstStyle/>
          <a:p>
            <a:pPr algn="l" eaLnBrk="1" hangingPunct="1"/>
            <a:br>
              <a:rPr lang="en-US" altLang="en-US" sz="3200" dirty="0"/>
            </a:br>
            <a:r>
              <a:rPr lang="en-US" altLang="en-US" sz="3200" dirty="0"/>
              <a:t>RETSG Deliverable: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Best Practice: </a:t>
            </a:r>
            <a:r>
              <a:rPr lang="en-US" altLang="en-US" sz="3200" i="1" dirty="0"/>
              <a:t>Integration of Enforcement Program and Classified Information Security Program</a:t>
            </a:r>
            <a:br>
              <a:rPr lang="en-US" altLang="en-US" sz="3200" i="1" dirty="0"/>
            </a:br>
            <a:br>
              <a:rPr lang="en-US" altLang="en-US" sz="3200" i="1" dirty="0"/>
            </a:br>
            <a:r>
              <a:rPr lang="en-US" altLang="en-US" sz="2400" b="0" dirty="0">
                <a:solidFill>
                  <a:schemeClr val="tx1"/>
                </a:solidFill>
              </a:rPr>
              <a:t>Debbie Jenkins/Lynn Nye</a:t>
            </a:r>
            <a:br>
              <a:rPr lang="en-US" altLang="en-US" sz="2400" b="0" dirty="0">
                <a:solidFill>
                  <a:schemeClr val="tx1"/>
                </a:solidFill>
              </a:rPr>
            </a:br>
            <a:r>
              <a:rPr lang="en-US" altLang="en-US" sz="2400" b="0" dirty="0">
                <a:solidFill>
                  <a:schemeClr val="tx1"/>
                </a:solidFill>
              </a:rPr>
              <a:t>October 2019</a:t>
            </a:r>
            <a:endParaRPr lang="en-US" altLang="en-US" sz="3200" i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D72C3EC-7C32-4088-AD30-F9511E0394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817812"/>
          </a:xfrm>
        </p:spPr>
        <p:txBody>
          <a:bodyPr/>
          <a:lstStyle/>
          <a:p>
            <a:pPr eaLnBrk="1" hangingPunct="1"/>
            <a:endParaRPr lang="en-US" altLang="en-US" i="1" dirty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2060"/>
                </a:solidFill>
              </a:rPr>
              <a:t>    </a:t>
            </a:r>
          </a:p>
        </p:txBody>
      </p:sp>
      <p:pic>
        <p:nvPicPr>
          <p:cNvPr id="5124" name="Picture 4" descr="EFCOG (color)">
            <a:extLst>
              <a:ext uri="{FF2B5EF4-FFF2-40B4-BE49-F238E27FC236}">
                <a16:creationId xmlns:a16="http://schemas.microsoft.com/office/drawing/2014/main" id="{A4CEBE8D-DA10-4B91-B83E-1E9446E16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371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66DC-520E-42F9-A8FA-F25DEAC7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Enforcement/Information Security Integration Best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C0DD5-28B5-4A4E-8DB3-26878AF7F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</a:t>
            </a:r>
            <a:r>
              <a:rPr lang="en-US" dirty="0" err="1"/>
              <a:t>Holowczak</a:t>
            </a:r>
            <a:r>
              <a:rPr lang="en-US" dirty="0"/>
              <a:t> is leading this effort</a:t>
            </a:r>
          </a:p>
          <a:p>
            <a:r>
              <a:rPr lang="en-US" dirty="0"/>
              <a:t>Input of those actively involved in the process is critical to developing a good product</a:t>
            </a:r>
          </a:p>
          <a:p>
            <a:r>
              <a:rPr lang="en-US" dirty="0"/>
              <a:t>Brainstorm topical areas that should be included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DFD1F-B23F-4FD6-98B1-129DDEB4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BBAAB-FAAD-4822-B001-97417529A27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38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9266-D816-4BA1-A5DD-AD8DCD3D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Enforcement/Information Security Integration Best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C2AE9-3301-4EC1-989F-1F8B8DFD4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notification to EC when IOSC occurs</a:t>
            </a:r>
          </a:p>
          <a:p>
            <a:r>
              <a:rPr lang="en-US" dirty="0"/>
              <a:t>Frequent communication with Inquiry Official</a:t>
            </a:r>
          </a:p>
          <a:p>
            <a:r>
              <a:rPr lang="en-US" dirty="0"/>
              <a:t>Involvement of EC in corrective action process</a:t>
            </a:r>
          </a:p>
          <a:p>
            <a:pPr lvl="1"/>
            <a:r>
              <a:rPr lang="en-US" dirty="0"/>
              <a:t>Causal analysis</a:t>
            </a:r>
          </a:p>
          <a:p>
            <a:pPr lvl="1"/>
            <a:r>
              <a:rPr lang="en-US" dirty="0"/>
              <a:t>EOC review</a:t>
            </a:r>
          </a:p>
          <a:p>
            <a:pPr lvl="1"/>
            <a:r>
              <a:rPr lang="en-US" dirty="0"/>
              <a:t>Corrective action development</a:t>
            </a:r>
          </a:p>
          <a:p>
            <a:pPr lvl="1"/>
            <a:r>
              <a:rPr lang="en-US" dirty="0"/>
              <a:t>Effectiveness review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B5270-1C16-4921-9B22-E2B6AEDB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BBAAB-FAAD-4822-B001-97417529A27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00696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73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EFCOG Template 3</vt:lpstr>
      <vt:lpstr> RETSG Deliverable:   Best Practice: Integration of Enforcement Program and Classified Information Security Program  Debbie Jenkins/Lynn Nye October 2019</vt:lpstr>
      <vt:lpstr>Enforcement/Information Security Integration Best Practice</vt:lpstr>
      <vt:lpstr>Enforcement/Information Security Integration Best Practice</vt:lpstr>
    </vt:vector>
  </TitlesOfParts>
  <Company>Professional Touch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(insert working group name) 2008 EFCOG Annual Meeting</dc:title>
  <dc:creator>Barbara Pierre</dc:creator>
  <cp:lastModifiedBy>Jenkins, Deborah L.</cp:lastModifiedBy>
  <cp:revision>47</cp:revision>
  <cp:lastPrinted>2019-09-25T16:45:46Z</cp:lastPrinted>
  <dcterms:created xsi:type="dcterms:W3CDTF">2008-01-28T21:55:56Z</dcterms:created>
  <dcterms:modified xsi:type="dcterms:W3CDTF">2019-09-25T16:59:23Z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