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9ED9-18D2-403C-82C8-7B392F5DEF53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7DE1-03ED-4066-89D0-5344A19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4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9ED9-18D2-403C-82C8-7B392F5DEF53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7DE1-03ED-4066-89D0-5344A19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62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9ED9-18D2-403C-82C8-7B392F5DEF53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7DE1-03ED-4066-89D0-5344A19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8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9ED9-18D2-403C-82C8-7B392F5DEF53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7DE1-03ED-4066-89D0-5344A19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7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9ED9-18D2-403C-82C8-7B392F5DEF53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7DE1-03ED-4066-89D0-5344A19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7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9ED9-18D2-403C-82C8-7B392F5DEF53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7DE1-03ED-4066-89D0-5344A19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9ED9-18D2-403C-82C8-7B392F5DEF53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7DE1-03ED-4066-89D0-5344A19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4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9ED9-18D2-403C-82C8-7B392F5DEF53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7DE1-03ED-4066-89D0-5344A19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9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9ED9-18D2-403C-82C8-7B392F5DEF53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7DE1-03ED-4066-89D0-5344A19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9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9ED9-18D2-403C-82C8-7B392F5DEF53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7DE1-03ED-4066-89D0-5344A19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7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9ED9-18D2-403C-82C8-7B392F5DEF53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7DE1-03ED-4066-89D0-5344A19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0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B9ED9-18D2-403C-82C8-7B392F5DEF53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F7DE1-03ED-4066-89D0-5344A19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8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ms.ntc.doe.gov/u/default.aspx" TargetMode="External"/><Relationship Id="rId2" Type="http://schemas.openxmlformats.org/officeDocument/2006/relationships/hyperlink" Target="https://ntc.doe.gov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ites.ntc.doe.gov/_forms/default.aspx?ReturnUrl=%2fpartners%2ftrac%2fElectrical%2f_layouts%2fAuthenticate.aspx%3fSource%3d%252Fpartners%252Ftrac%252FElectrical&amp;Source=%2Fpartners%2Ftrac%2FElectric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45420"/>
            <a:ext cx="9144000" cy="1903866"/>
          </a:xfrm>
        </p:spPr>
        <p:txBody>
          <a:bodyPr/>
          <a:lstStyle/>
          <a:p>
            <a:r>
              <a:rPr lang="en-US" dirty="0" smtClean="0"/>
              <a:t>2015 EFCOG ESSG Working Group 4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49286"/>
            <a:ext cx="9144000" cy="4005943"/>
          </a:xfrm>
        </p:spPr>
        <p:txBody>
          <a:bodyPr>
            <a:normAutofit fontScale="85000" lnSpcReduction="20000"/>
          </a:bodyPr>
          <a:lstStyle/>
          <a:p>
            <a:r>
              <a:rPr lang="en-US" sz="3800" dirty="0" smtClean="0"/>
              <a:t>Equipment Inspection Reciprocity</a:t>
            </a:r>
          </a:p>
          <a:p>
            <a:endParaRPr lang="en-US" dirty="0" smtClean="0"/>
          </a:p>
          <a:p>
            <a:r>
              <a:rPr lang="en-US" dirty="0"/>
              <a:t>NTC Main:</a:t>
            </a:r>
          </a:p>
          <a:p>
            <a:r>
              <a:rPr lang="en-US" u="sng" dirty="0">
                <a:hlinkClick r:id="rId2"/>
              </a:rPr>
              <a:t>https://ntc.doe.gov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NTC LMS site:</a:t>
            </a:r>
          </a:p>
          <a:p>
            <a:r>
              <a:rPr lang="en-US" u="sng" dirty="0">
                <a:hlinkClick r:id="rId3"/>
              </a:rPr>
              <a:t>https://lms.ntc.doe.gov/u/default.aspx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NTC </a:t>
            </a:r>
            <a:r>
              <a:rPr lang="en-US" dirty="0" err="1"/>
              <a:t>Sharepoint</a:t>
            </a:r>
            <a:r>
              <a:rPr lang="en-US" dirty="0"/>
              <a:t> site:</a:t>
            </a:r>
          </a:p>
          <a:p>
            <a:r>
              <a:rPr lang="en-US" u="sng" dirty="0">
                <a:hlinkClick r:id="rId4"/>
              </a:rPr>
              <a:t>https://sites.ntc.doe.gov/_forms/default.aspx?ReturnUrl=%2fpartners%2ftrac%2fElectrical%2f_layouts%2fAuthenticate.aspx%3fSource%3d%252Fpartners%252Ftrac%252FElectrical&amp;Source=%2Fpartners%2Ftrac%2FElectrical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70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2015 EFCOG ESSG Working Group 4 Report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EFCOG ESSG Working Group 4 Report</dc:title>
  <dc:creator>David E. Mertz x3511 16311N</dc:creator>
  <cp:lastModifiedBy>David E. Mertz x3511 16311N</cp:lastModifiedBy>
  <cp:revision>1</cp:revision>
  <dcterms:created xsi:type="dcterms:W3CDTF">2016-07-19T13:08:18Z</dcterms:created>
  <dcterms:modified xsi:type="dcterms:W3CDTF">2016-07-19T13:08:44Z</dcterms:modified>
</cp:coreProperties>
</file>