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31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19.xml" ContentType="application/vnd.openxmlformats-officedocument.presentationml.slide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6.xml" ContentType="application/vnd.openxmlformats-officedocument.presentationml.slide+xml"/>
  <Override PartName="/ppt/slides/slide29.xml" ContentType="application/vnd.openxmlformats-officedocument.presentationml.slide+xml"/>
  <Override PartName="/ppt/slides/slide27.xml" ContentType="application/vnd.openxmlformats-officedocument.presentationml.slide+xml"/>
  <Override PartName="/ppt/slides/slide37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34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47" r:id="rId2"/>
    <p:sldMasterId id="2147483759" r:id="rId3"/>
  </p:sldMasterIdLst>
  <p:notesMasterIdLst>
    <p:notesMasterId r:id="rId41"/>
  </p:notesMasterIdLst>
  <p:sldIdLst>
    <p:sldId id="286" r:id="rId4"/>
    <p:sldId id="285" r:id="rId5"/>
    <p:sldId id="302" r:id="rId6"/>
    <p:sldId id="290" r:id="rId7"/>
    <p:sldId id="263" r:id="rId8"/>
    <p:sldId id="304" r:id="rId9"/>
    <p:sldId id="260" r:id="rId10"/>
    <p:sldId id="261" r:id="rId11"/>
    <p:sldId id="262" r:id="rId12"/>
    <p:sldId id="311" r:id="rId13"/>
    <p:sldId id="299" r:id="rId14"/>
    <p:sldId id="303" r:id="rId15"/>
    <p:sldId id="283" r:id="rId16"/>
    <p:sldId id="264" r:id="rId17"/>
    <p:sldId id="268" r:id="rId18"/>
    <p:sldId id="312" r:id="rId19"/>
    <p:sldId id="259" r:id="rId20"/>
    <p:sldId id="294" r:id="rId21"/>
    <p:sldId id="256" r:id="rId22"/>
    <p:sldId id="295" r:id="rId23"/>
    <p:sldId id="258" r:id="rId24"/>
    <p:sldId id="287" r:id="rId25"/>
    <p:sldId id="282" r:id="rId26"/>
    <p:sldId id="280" r:id="rId27"/>
    <p:sldId id="310" r:id="rId28"/>
    <p:sldId id="265" r:id="rId29"/>
    <p:sldId id="305" r:id="rId30"/>
    <p:sldId id="266" r:id="rId31"/>
    <p:sldId id="274" r:id="rId32"/>
    <p:sldId id="275" r:id="rId33"/>
    <p:sldId id="284" r:id="rId34"/>
    <p:sldId id="277" r:id="rId35"/>
    <p:sldId id="278" r:id="rId36"/>
    <p:sldId id="270" r:id="rId37"/>
    <p:sldId id="309" r:id="rId38"/>
    <p:sldId id="272" r:id="rId39"/>
    <p:sldId id="30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kulis, Danielle" initials="KD" lastIdx="1" clrIdx="0">
    <p:extLst>
      <p:ext uri="{19B8F6BF-5375-455C-9EA6-DF929625EA0E}">
        <p15:presenceInfo xmlns:p15="http://schemas.microsoft.com/office/powerpoint/2012/main" userId="S-1-5-21-2033127889-1066808324-1299147156-362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D3AA"/>
    <a:srgbClr val="49D7B2"/>
    <a:srgbClr val="AEECDA"/>
    <a:srgbClr val="F7F8FB"/>
    <a:srgbClr val="15C2FF"/>
    <a:srgbClr val="29C7FF"/>
    <a:srgbClr val="6AD7FE"/>
    <a:srgbClr val="A8C958"/>
    <a:srgbClr val="677D2F"/>
    <a:srgbClr val="BC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4" y="1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47" Type="http://schemas.openxmlformats.org/officeDocument/2006/relationships/customXml" Target="../customXml/item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BF2AA-5378-4FE3-8C6A-353E03B27A8A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34D94-C05A-4606-AF10-2E019D5A0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13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https://stock.adobe.com/images/mockup-white-blank-screen-laptop-with-cactuses-flower-on-wooden-table/279488654?prev_url=detail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34D94-C05A-4606-AF10-2E019D5A00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14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Stock image from PowerPoint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34D94-C05A-4606-AF10-2E019D5A00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23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Stock image from </a:t>
            </a:r>
            <a:r>
              <a:rPr lang="en-US" dirty="0" err="1"/>
              <a:t>unspash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34D94-C05A-4606-AF10-2E019D5A00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65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Stock image - </a:t>
            </a:r>
            <a:r>
              <a:rPr lang="en-US" dirty="0" err="1"/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34D94-C05A-4606-AF10-2E019D5A00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74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34D94-C05A-4606-AF10-2E019D5A00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25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Stock image - </a:t>
            </a:r>
            <a:r>
              <a:rPr lang="en-US" dirty="0" err="1"/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34D94-C05A-4606-AF10-2E019D5A008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07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Stock image - </a:t>
            </a:r>
            <a:r>
              <a:rPr lang="en-US" dirty="0" err="1"/>
              <a:t>Unsplash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34D94-C05A-4606-AF10-2E019D5A008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8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FF2-642E-4378-B30E-03E4B9A21B80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796E-9DE3-407D-B57A-5CB0B4BB0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88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FF2-642E-4378-B30E-03E4B9A21B80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796E-9DE3-407D-B57A-5CB0B4BB0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37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FF2-642E-4378-B30E-03E4B9A21B80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796E-9DE3-407D-B57A-5CB0B4BB0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59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FF2-642E-4378-B30E-03E4B9A21B80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796E-9DE3-407D-B57A-5CB0B4BB06E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617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FF2-642E-4378-B30E-03E4B9A21B80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796E-9DE3-407D-B57A-5CB0B4BB0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16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FF2-642E-4378-B30E-03E4B9A21B80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796E-9DE3-407D-B57A-5CB0B4BB0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47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FF2-642E-4378-B30E-03E4B9A21B80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796E-9DE3-407D-B57A-5CB0B4BB0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09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FF2-642E-4378-B30E-03E4B9A21B80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796E-9DE3-407D-B57A-5CB0B4BB0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31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FF2-642E-4378-B30E-03E4B9A21B80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796E-9DE3-407D-B57A-5CB0B4BB0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59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83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B337-C483-4BF6-AE69-11B96E847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A7E26F-8A6A-405B-94C1-076B05D12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ED090-C890-4FFC-9115-DD728C4E6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BCBB-69C4-443C-BC33-BA49C3C60D9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B6334-F08C-4AE8-A393-58373150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C3042-19B2-487E-8CDC-020013FF0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EFBF-658A-4CCB-87B5-D3D0862A8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96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FF2-642E-4378-B30E-03E4B9A21B80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796E-9DE3-407D-B57A-5CB0B4BB0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61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3DF62-C4D5-43AB-ACC4-CA8987F11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9EB78-093A-4DE3-B7CF-BF5098326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ED9D5-A930-4F94-8416-4E6A91C9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BCBB-69C4-443C-BC33-BA49C3C60D9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DDDAB-33BD-458B-BC79-C1E1817CA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83BA4-0451-4C5B-A6C1-3322F6CC0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EFBF-658A-4CCB-87B5-D3D0862A8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53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6EA1F-1605-4A9B-9BE7-032F5B1F0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0A2DE-7D5A-4A67-8CB9-40F495B5B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A04EE-DAA1-4D94-AF75-10F3DE2D9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BCBB-69C4-443C-BC33-BA49C3C60D9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289FB-32CA-40EE-9323-46D5CCDC8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EFABD-32A2-49FE-8C6A-712D73618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EFBF-658A-4CCB-87B5-D3D0862A8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419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9A96E-BB12-4BB4-976F-581455263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4D364-1FEC-449F-8E26-13B442A25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1F1EC-5A69-48C6-B0C6-F424910BB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3E643-4D14-4440-82BA-CF76D3C78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BCBB-69C4-443C-BC33-BA49C3C60D9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81D63-4146-48B6-9477-86822112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BBB2B-E379-4324-AA24-BB3E54AD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EFBF-658A-4CCB-87B5-D3D0862A8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33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810DB-4E34-4CBA-9154-3FDE7932D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7367A-06BF-45AB-90A1-D4920E51C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2769AE-6871-48B9-97DF-5B6260A4D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47CEA0-A89A-40D8-A2B6-D57A4CC72A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B4AFF6-ECAA-48C3-A4EF-61ACCC4E1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0828C-A904-4115-B071-D28961FF9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BCBB-69C4-443C-BC33-BA49C3C60D9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9B9609-7D23-41C7-8E14-93735B4F9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9005FB-67CE-4A14-BEA2-E4D762C92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EFBF-658A-4CCB-87B5-D3D0862A8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8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03BE9-49FA-4AC0-ABEA-CA5334087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24DBD-A926-4684-ACB3-56954E219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BCBB-69C4-443C-BC33-BA49C3C60D9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D3229C-7902-44E0-8FA6-B5F5A0C28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593F6B-4A3F-4EC3-A818-6CBB10DE9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EFBF-658A-4CCB-87B5-D3D0862A8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09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9F74D6-CBFC-4263-9A78-BF4121BB9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BCBB-69C4-443C-BC33-BA49C3C60D9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D1D92D-1F93-4746-BB65-AF554B995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E1ED6-C9A8-4DAE-8459-818BE9923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EFBF-658A-4CCB-87B5-D3D0862A8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15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51369-6635-4F7C-9F9A-C09434EC9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5804A-AB6A-4759-9698-1EAD0EDF9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CFB2B2-7124-459E-9A85-574911A59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8C40DD-F98D-464F-A9C2-3215460D7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BCBB-69C4-443C-BC33-BA49C3C60D9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F07CB-7663-4F89-91A2-8CA566FE1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BBCE7-2C9D-45C7-B4E5-86D7F6F9E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EFBF-658A-4CCB-87B5-D3D0862A8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6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F0E-6D88-41C3-B436-EB2A70169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9D24B3-C3FB-4BEB-9BBD-2AFC505665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C2ECF-6D4B-42B2-8B99-E88BB24A5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75183-9F8F-4DDD-8316-51AB22B00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BCBB-69C4-443C-BC33-BA49C3C60D9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DE5F3-E287-483C-8CAD-E3D64DA83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A070C8-91D2-48A4-8EDE-6CFD19D7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EFBF-658A-4CCB-87B5-D3D0862A8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78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21B88-AD83-4BBF-8066-7DA55E0AE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DBD51-ACEF-4A02-B282-559E2D4AA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49517-B259-49D1-937C-4E02C341A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BCBB-69C4-443C-BC33-BA49C3C60D9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151AC-855A-4979-A75C-98C5E56A2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93A98-7E79-4242-9808-5F8CDF059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EFBF-658A-4CCB-87B5-D3D0862A8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50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C583D2-D1BC-499E-B827-26ED213E77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BBC4E-0555-4517-9FE1-1CBF382C1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54142-2972-4438-86A1-9DB24C26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BCBB-69C4-443C-BC33-BA49C3C60D9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BDD86-B284-4BA4-AA5F-01CC22814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EAB72-ED96-4EFD-A50F-659CBDEB2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EFBF-658A-4CCB-87B5-D3D0862A8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38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FF2-642E-4378-B30E-03E4B9A21B80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796E-9DE3-407D-B57A-5CB0B4BB0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87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EBF7C-F1C8-47B7-90B0-9249653DB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BD645E-2E52-4B4E-AF0E-401C483567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B882D-6BBA-4C81-9CCA-4B74B1B82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1B78-76D2-4113-BBD7-A8669910CDF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60CDD-5F1E-4BE6-9161-70D233CE1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334F6-2845-4288-B820-9A6B5AF17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98AE-74A1-4B83-8688-CA3624620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7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32E09-EC66-434A-92A3-7F095378F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46B9B-7B42-499C-9C2C-EDBAE1822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A43E3-EBF8-4FD7-98D9-D315612F5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1B78-76D2-4113-BBD7-A8669910CDF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6E629-82C1-4CD1-AC75-EA4F66FC4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A793F-238F-4811-BB5C-2FA69C47F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98AE-74A1-4B83-8688-CA3624620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89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7ABF9-D2EF-4DED-9ACE-2C407BF4A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DFC5F-3B1A-40D5-B507-F6644D4B1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CF955-D40C-4A9D-B0B1-F81C86ED2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1B78-76D2-4113-BBD7-A8669910CDF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DF204-472E-418A-A865-8EB8EF530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DEA3A-7471-40C8-96AB-56CE2D81E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98AE-74A1-4B83-8688-CA3624620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22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CDD3C-17DF-4A93-BA75-FB2E3767E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9F11E-7F23-46B5-BCE6-E1DAB17AA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AE9AD2-AF05-4CF1-B764-2CD4D4C65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1628E8-4D5F-485C-ABC4-8736AD502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1B78-76D2-4113-BBD7-A8669910CDF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E0F1B-B80E-499C-97DF-C5421AAEA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16BD9-92F1-455B-A170-85E3539E8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98AE-74A1-4B83-8688-CA3624620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27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D954D-0AAA-4430-BBE1-1B8DCF28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A1712-B5B0-4F4A-9146-F02E50F18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60982-7A39-4106-AE59-A9190A21A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34E440-301A-47A6-B7FB-D2CD8E4AE6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3CC72F-1E80-4387-8EF0-6CA90A560F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7EF26-EDFE-4D02-8146-95F4D64AD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1B78-76D2-4113-BBD7-A8669910CDF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83AA59-0C9B-4B10-A176-A2332E0D1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F72CA5-7A46-40DF-83BD-649A9443B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98AE-74A1-4B83-8688-CA3624620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24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C0782-D938-4F67-9F5C-03D4601AE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973F0B-F46F-41C0-AD45-E4578AF19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1B78-76D2-4113-BBD7-A8669910CDF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C8E288-522D-450E-8A1E-1CF299037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1F44CB-BB6E-4799-BAAB-DD0DF525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98AE-74A1-4B83-8688-CA3624620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612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04A5B0-1546-479B-AB71-8D9F77FA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1B78-76D2-4113-BBD7-A8669910CDF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A823C-3BD6-4081-91E1-4F4C9C098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BB097-229A-4515-9208-54AD4AE6D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98AE-74A1-4B83-8688-CA3624620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580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DC560-9A7A-4E71-A171-0180736E7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8FAA2-8021-4C25-85D9-FC724A7E8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B1A1A4-3811-41A5-97B4-82DBAE21D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236FF7-19F3-4732-8EE8-B2F861CE1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1B78-76D2-4113-BBD7-A8669910CDF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ACED4-8989-4627-AFEE-6B56CCAE6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314704-6BFF-47A5-9B7D-F5109D287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98AE-74A1-4B83-8688-CA3624620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351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01391-7544-4AF1-AEB6-2480CB543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0B554D-6157-40DD-8FB7-CDEC125276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A4FD3-03E4-413A-804C-4942E7981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B573A-E24D-476D-A41D-66AB6F9C1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1B78-76D2-4113-BBD7-A8669910CDF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09B027-7152-435D-967A-F33C01835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A2951-0EDD-455A-B51F-D85E4527B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98AE-74A1-4B83-8688-CA3624620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049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1F0F7-8A33-47DD-9327-4B1016B84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A7E5D-439A-4EB2-85A9-18A19C075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833EC-A962-4B28-8DBE-5402CAFC3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1B78-76D2-4113-BBD7-A8669910CDF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7FE24-0663-4970-9F94-4759A7F11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FE2C7-54BF-4FC0-A836-B76033134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98AE-74A1-4B83-8688-CA3624620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28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FF2-642E-4378-B30E-03E4B9A21B80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796E-9DE3-407D-B57A-5CB0B4BB0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436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C966DA-BF15-4029-8C43-7F02F0912B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11EDFD-DE47-428A-9E98-B25836B1C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B5E76-D1C8-4BC6-BE2E-8B33E2357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1B78-76D2-4113-BBD7-A8669910CDF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5E3D4-7494-4240-A14E-C8CC3217C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A3DD7-7B3A-496C-90F2-E66A24ED6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98AE-74A1-4B83-8688-CA3624620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041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FF2-642E-4378-B30E-03E4B9A21B80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796E-9DE3-407D-B57A-5CB0B4BB0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60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FF2-642E-4378-B30E-03E4B9A21B80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796E-9DE3-407D-B57A-5CB0B4BB0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56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FF2-642E-4378-B30E-03E4B9A21B80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796E-9DE3-407D-B57A-5CB0B4BB0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26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FF2-642E-4378-B30E-03E4B9A21B80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796E-9DE3-407D-B57A-5CB0B4BB0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81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FFF2-642E-4378-B30E-03E4B9A21B80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796E-9DE3-407D-B57A-5CB0B4BB0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99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31277"/>
            <a:ext cx="12192000" cy="326723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B50FFF2-642E-4378-B30E-03E4B9A21B80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4796E-9DE3-407D-B57A-5CB0B4BB06E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79" y="6532432"/>
            <a:ext cx="2056666" cy="32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656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DAE503-294A-4662-B520-B99D0A3AB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7B2F8-98F9-4D6D-AE4F-434DD18C9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36F4E-ECCA-4BCA-912D-6726104ABB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6BCBB-69C4-443C-BC33-BA49C3C60D9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63D1C-5CD7-4BEC-A1B5-ABC553E6E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8F5F5-077F-4D0A-8146-ED18C9F3D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DEFBF-658A-4CCB-87B5-D3D0862A8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7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DA441E-46BB-4AD9-A656-1C0775DBE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F1C81-B787-4E23-9113-D180C6073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DC454-9A21-409F-8D4C-1879AF9EB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41B78-76D2-4113-BBD7-A8669910CDF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09832-7DE9-420C-9E33-AA49FD1695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46EA5-F075-480C-B6DA-6D4E85852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C98AE-74A1-4B83-8688-CA3624620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8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0478" y="2898967"/>
            <a:ext cx="3323016" cy="3181711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21E349-7FB7-4185-A61D-AA1046D2A9D4}"/>
              </a:ext>
            </a:extLst>
          </p:cNvPr>
          <p:cNvSpPr/>
          <p:nvPr/>
        </p:nvSpPr>
        <p:spPr>
          <a:xfrm>
            <a:off x="2876743" y="2048547"/>
            <a:ext cx="3323016" cy="3181711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8536C-131A-4DF0-B4AF-FCEE161BECDF}"/>
              </a:ext>
            </a:extLst>
          </p:cNvPr>
          <p:cNvSpPr/>
          <p:nvPr/>
        </p:nvSpPr>
        <p:spPr>
          <a:xfrm>
            <a:off x="1241232" y="567676"/>
            <a:ext cx="3271022" cy="3181711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769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70686E-8957-40CD-8492-3AA860FA66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06AE59-A829-41A5-BC36-15F8EAB7CD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5233" y="712694"/>
            <a:ext cx="10058400" cy="15874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Break Time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77317" y="3596120"/>
            <a:ext cx="2729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15 </a:t>
            </a:r>
            <a:endParaRPr lang="en-US" sz="3600" b="1" dirty="0"/>
          </a:p>
          <a:p>
            <a:pPr algn="ctr"/>
            <a:r>
              <a:rPr lang="en-US" sz="3600" b="1" dirty="0"/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116531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7317" y="3596120"/>
            <a:ext cx="2729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10 </a:t>
            </a:r>
          </a:p>
          <a:p>
            <a:pPr algn="ctr"/>
            <a:r>
              <a:rPr lang="en-US" sz="3600" b="1" dirty="0"/>
              <a:t>minutes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37E97F0-7042-416D-8F31-F4EB00C0A7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F44CEE-F818-4676-9022-07C7C60E6F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"/>
            <a:ext cx="12192000" cy="68539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DFCFCE-E6DF-421C-BEC2-09DCA46B473A}"/>
              </a:ext>
            </a:extLst>
          </p:cNvPr>
          <p:cNvSpPr txBox="1"/>
          <p:nvPr/>
        </p:nvSpPr>
        <p:spPr>
          <a:xfrm>
            <a:off x="5690551" y="4916547"/>
            <a:ext cx="5178254" cy="987305"/>
          </a:xfrm>
          <a:custGeom>
            <a:avLst/>
            <a:gdLst/>
            <a:ahLst/>
            <a:cxnLst/>
            <a:rect l="l" t="t" r="r" b="b"/>
            <a:pathLst>
              <a:path w="844786" h="161070">
                <a:moveTo>
                  <a:pt x="46211" y="88627"/>
                </a:moveTo>
                <a:cubicBezTo>
                  <a:pt x="42342" y="93241"/>
                  <a:pt x="38900" y="97315"/>
                  <a:pt x="35886" y="100850"/>
                </a:cubicBezTo>
                <a:cubicBezTo>
                  <a:pt x="32872" y="104385"/>
                  <a:pt x="30714" y="107250"/>
                  <a:pt x="29412" y="109445"/>
                </a:cubicBezTo>
                <a:cubicBezTo>
                  <a:pt x="28110" y="111640"/>
                  <a:pt x="27459" y="113854"/>
                  <a:pt x="27459" y="116086"/>
                </a:cubicBezTo>
                <a:cubicBezTo>
                  <a:pt x="27459" y="119658"/>
                  <a:pt x="29301" y="122839"/>
                  <a:pt x="32984" y="125630"/>
                </a:cubicBezTo>
                <a:cubicBezTo>
                  <a:pt x="36668" y="128420"/>
                  <a:pt x="41969" y="129816"/>
                  <a:pt x="48890" y="129816"/>
                </a:cubicBezTo>
                <a:cubicBezTo>
                  <a:pt x="55290" y="129816"/>
                  <a:pt x="62117" y="128681"/>
                  <a:pt x="69372" y="126411"/>
                </a:cubicBezTo>
                <a:cubicBezTo>
                  <a:pt x="76628" y="124142"/>
                  <a:pt x="82730" y="121184"/>
                  <a:pt x="87678" y="117537"/>
                </a:cubicBezTo>
                <a:cubicBezTo>
                  <a:pt x="92627" y="113891"/>
                  <a:pt x="95101" y="110208"/>
                  <a:pt x="95101" y="106487"/>
                </a:cubicBezTo>
                <a:cubicBezTo>
                  <a:pt x="95101" y="103287"/>
                  <a:pt x="93278" y="100645"/>
                  <a:pt x="89632" y="98562"/>
                </a:cubicBezTo>
                <a:cubicBezTo>
                  <a:pt x="85985" y="96478"/>
                  <a:pt x="80442" y="94636"/>
                  <a:pt x="73000" y="93037"/>
                </a:cubicBezTo>
                <a:cubicBezTo>
                  <a:pt x="65559" y="91437"/>
                  <a:pt x="56629" y="89967"/>
                  <a:pt x="46211" y="88627"/>
                </a:cubicBezTo>
                <a:close/>
                <a:moveTo>
                  <a:pt x="413705" y="87065"/>
                </a:moveTo>
                <a:cubicBezTo>
                  <a:pt x="410877" y="87065"/>
                  <a:pt x="406022" y="89781"/>
                  <a:pt x="399138" y="95213"/>
                </a:cubicBezTo>
                <a:cubicBezTo>
                  <a:pt x="392255" y="100645"/>
                  <a:pt x="385539" y="107603"/>
                  <a:pt x="378991" y="116086"/>
                </a:cubicBezTo>
                <a:cubicBezTo>
                  <a:pt x="381818" y="116086"/>
                  <a:pt x="385316" y="117463"/>
                  <a:pt x="389483" y="120216"/>
                </a:cubicBezTo>
                <a:cubicBezTo>
                  <a:pt x="392311" y="118356"/>
                  <a:pt x="395827" y="115472"/>
                  <a:pt x="400031" y="111566"/>
                </a:cubicBezTo>
                <a:cubicBezTo>
                  <a:pt x="404236" y="107659"/>
                  <a:pt x="407826" y="103603"/>
                  <a:pt x="410803" y="99399"/>
                </a:cubicBezTo>
                <a:cubicBezTo>
                  <a:pt x="413779" y="95195"/>
                  <a:pt x="415268" y="91678"/>
                  <a:pt x="415268" y="88851"/>
                </a:cubicBezTo>
                <a:cubicBezTo>
                  <a:pt x="415268" y="87660"/>
                  <a:pt x="414747" y="87065"/>
                  <a:pt x="413705" y="87065"/>
                </a:cubicBezTo>
                <a:close/>
                <a:moveTo>
                  <a:pt x="320687" y="82265"/>
                </a:moveTo>
                <a:cubicBezTo>
                  <a:pt x="301340" y="91120"/>
                  <a:pt x="287554" y="98636"/>
                  <a:pt x="279332" y="104813"/>
                </a:cubicBezTo>
                <a:cubicBezTo>
                  <a:pt x="271109" y="110989"/>
                  <a:pt x="266998" y="117351"/>
                  <a:pt x="266998" y="123900"/>
                </a:cubicBezTo>
                <a:cubicBezTo>
                  <a:pt x="266998" y="126281"/>
                  <a:pt x="267407" y="128234"/>
                  <a:pt x="268225" y="129760"/>
                </a:cubicBezTo>
                <a:cubicBezTo>
                  <a:pt x="269044" y="131285"/>
                  <a:pt x="270160" y="132048"/>
                  <a:pt x="271574" y="132048"/>
                </a:cubicBezTo>
                <a:cubicBezTo>
                  <a:pt x="272393" y="132048"/>
                  <a:pt x="273844" y="131527"/>
                  <a:pt x="275927" y="130485"/>
                </a:cubicBezTo>
                <a:cubicBezTo>
                  <a:pt x="283741" y="125872"/>
                  <a:pt x="290884" y="119863"/>
                  <a:pt x="297359" y="112459"/>
                </a:cubicBezTo>
                <a:cubicBezTo>
                  <a:pt x="303833" y="105054"/>
                  <a:pt x="311609" y="94990"/>
                  <a:pt x="320687" y="82265"/>
                </a:cubicBezTo>
                <a:close/>
                <a:moveTo>
                  <a:pt x="825810" y="80144"/>
                </a:moveTo>
                <a:cubicBezTo>
                  <a:pt x="824471" y="80144"/>
                  <a:pt x="822294" y="81000"/>
                  <a:pt x="819280" y="82712"/>
                </a:cubicBezTo>
                <a:cubicBezTo>
                  <a:pt x="816266" y="84423"/>
                  <a:pt x="813215" y="86656"/>
                  <a:pt x="810127" y="89409"/>
                </a:cubicBezTo>
                <a:cubicBezTo>
                  <a:pt x="807039" y="92162"/>
                  <a:pt x="804267" y="95399"/>
                  <a:pt x="801811" y="99120"/>
                </a:cubicBezTo>
                <a:cubicBezTo>
                  <a:pt x="799356" y="102841"/>
                  <a:pt x="797756" y="106896"/>
                  <a:pt x="797012" y="111287"/>
                </a:cubicBezTo>
                <a:cubicBezTo>
                  <a:pt x="803709" y="108682"/>
                  <a:pt x="809439" y="105445"/>
                  <a:pt x="814201" y="101576"/>
                </a:cubicBezTo>
                <a:cubicBezTo>
                  <a:pt x="818964" y="97706"/>
                  <a:pt x="822480" y="94004"/>
                  <a:pt x="824750" y="90469"/>
                </a:cubicBezTo>
                <a:cubicBezTo>
                  <a:pt x="827019" y="86935"/>
                  <a:pt x="828154" y="84349"/>
                  <a:pt x="828154" y="82712"/>
                </a:cubicBezTo>
                <a:cubicBezTo>
                  <a:pt x="828154" y="81000"/>
                  <a:pt x="827373" y="80144"/>
                  <a:pt x="825810" y="80144"/>
                </a:cubicBezTo>
                <a:close/>
                <a:moveTo>
                  <a:pt x="235260" y="80144"/>
                </a:moveTo>
                <a:cubicBezTo>
                  <a:pt x="233921" y="80144"/>
                  <a:pt x="231744" y="81000"/>
                  <a:pt x="228730" y="82712"/>
                </a:cubicBezTo>
                <a:cubicBezTo>
                  <a:pt x="225716" y="84423"/>
                  <a:pt x="222665" y="86656"/>
                  <a:pt x="219577" y="89409"/>
                </a:cubicBezTo>
                <a:cubicBezTo>
                  <a:pt x="216489" y="92162"/>
                  <a:pt x="213717" y="95399"/>
                  <a:pt x="211261" y="99120"/>
                </a:cubicBezTo>
                <a:cubicBezTo>
                  <a:pt x="208806" y="102841"/>
                  <a:pt x="207206" y="106896"/>
                  <a:pt x="206462" y="111287"/>
                </a:cubicBezTo>
                <a:cubicBezTo>
                  <a:pt x="213159" y="108682"/>
                  <a:pt x="218889" y="105445"/>
                  <a:pt x="223651" y="101576"/>
                </a:cubicBezTo>
                <a:cubicBezTo>
                  <a:pt x="228414" y="97706"/>
                  <a:pt x="231930" y="94004"/>
                  <a:pt x="234200" y="90469"/>
                </a:cubicBezTo>
                <a:cubicBezTo>
                  <a:pt x="236469" y="86935"/>
                  <a:pt x="237604" y="84349"/>
                  <a:pt x="237604" y="82712"/>
                </a:cubicBezTo>
                <a:cubicBezTo>
                  <a:pt x="237604" y="81000"/>
                  <a:pt x="236823" y="80144"/>
                  <a:pt x="235260" y="80144"/>
                </a:cubicBezTo>
                <a:close/>
                <a:moveTo>
                  <a:pt x="832284" y="67866"/>
                </a:moveTo>
                <a:cubicBezTo>
                  <a:pt x="835781" y="67866"/>
                  <a:pt x="838553" y="68666"/>
                  <a:pt x="840600" y="70266"/>
                </a:cubicBezTo>
                <a:cubicBezTo>
                  <a:pt x="842646" y="71866"/>
                  <a:pt x="843669" y="74266"/>
                  <a:pt x="843669" y="77465"/>
                </a:cubicBezTo>
                <a:cubicBezTo>
                  <a:pt x="843669" y="82153"/>
                  <a:pt x="841921" y="86823"/>
                  <a:pt x="838423" y="91474"/>
                </a:cubicBezTo>
                <a:cubicBezTo>
                  <a:pt x="834926" y="96125"/>
                  <a:pt x="829586" y="100738"/>
                  <a:pt x="822406" y="105315"/>
                </a:cubicBezTo>
                <a:cubicBezTo>
                  <a:pt x="815225" y="109891"/>
                  <a:pt x="806388" y="114300"/>
                  <a:pt x="795896" y="118542"/>
                </a:cubicBezTo>
                <a:lnTo>
                  <a:pt x="795896" y="121332"/>
                </a:lnTo>
                <a:cubicBezTo>
                  <a:pt x="795896" y="125723"/>
                  <a:pt x="796975" y="129146"/>
                  <a:pt x="799133" y="131602"/>
                </a:cubicBezTo>
                <a:cubicBezTo>
                  <a:pt x="801291" y="134057"/>
                  <a:pt x="804118" y="135285"/>
                  <a:pt x="807616" y="135285"/>
                </a:cubicBezTo>
                <a:cubicBezTo>
                  <a:pt x="811262" y="135285"/>
                  <a:pt x="815039" y="134429"/>
                  <a:pt x="818945" y="132718"/>
                </a:cubicBezTo>
                <a:cubicBezTo>
                  <a:pt x="822852" y="131006"/>
                  <a:pt x="826740" y="128737"/>
                  <a:pt x="830610" y="125909"/>
                </a:cubicBezTo>
                <a:cubicBezTo>
                  <a:pt x="834479" y="123081"/>
                  <a:pt x="839205" y="119286"/>
                  <a:pt x="844786" y="114524"/>
                </a:cubicBezTo>
                <a:lnTo>
                  <a:pt x="844786" y="121332"/>
                </a:lnTo>
                <a:cubicBezTo>
                  <a:pt x="836377" y="131453"/>
                  <a:pt x="828489" y="139210"/>
                  <a:pt x="821122" y="144605"/>
                </a:cubicBezTo>
                <a:cubicBezTo>
                  <a:pt x="813755" y="150000"/>
                  <a:pt x="806276" y="152698"/>
                  <a:pt x="798686" y="152698"/>
                </a:cubicBezTo>
                <a:cubicBezTo>
                  <a:pt x="792063" y="152698"/>
                  <a:pt x="786817" y="150131"/>
                  <a:pt x="782947" y="144996"/>
                </a:cubicBezTo>
                <a:cubicBezTo>
                  <a:pt x="781013" y="142429"/>
                  <a:pt x="779562" y="139387"/>
                  <a:pt x="778594" y="135871"/>
                </a:cubicBezTo>
                <a:lnTo>
                  <a:pt x="777326" y="125404"/>
                </a:lnTo>
                <a:lnTo>
                  <a:pt x="763488" y="137797"/>
                </a:lnTo>
                <a:cubicBezTo>
                  <a:pt x="758205" y="142224"/>
                  <a:pt x="753610" y="145536"/>
                  <a:pt x="749703" y="147731"/>
                </a:cubicBezTo>
                <a:cubicBezTo>
                  <a:pt x="745796" y="149926"/>
                  <a:pt x="742541" y="151024"/>
                  <a:pt x="739936" y="151024"/>
                </a:cubicBezTo>
                <a:cubicBezTo>
                  <a:pt x="737629" y="151024"/>
                  <a:pt x="735695" y="150149"/>
                  <a:pt x="734132" y="148401"/>
                </a:cubicBezTo>
                <a:cubicBezTo>
                  <a:pt x="732569" y="146652"/>
                  <a:pt x="731788" y="144475"/>
                  <a:pt x="731788" y="141871"/>
                </a:cubicBezTo>
                <a:cubicBezTo>
                  <a:pt x="731788" y="139341"/>
                  <a:pt x="732234" y="136773"/>
                  <a:pt x="733127" y="134169"/>
                </a:cubicBezTo>
                <a:cubicBezTo>
                  <a:pt x="734020" y="131564"/>
                  <a:pt x="735397" y="128476"/>
                  <a:pt x="737257" y="124904"/>
                </a:cubicBezTo>
                <a:cubicBezTo>
                  <a:pt x="739118" y="121332"/>
                  <a:pt x="741573" y="117035"/>
                  <a:pt x="744624" y="112012"/>
                </a:cubicBezTo>
                <a:cubicBezTo>
                  <a:pt x="747675" y="106989"/>
                  <a:pt x="750466" y="102394"/>
                  <a:pt x="752996" y="98227"/>
                </a:cubicBezTo>
                <a:cubicBezTo>
                  <a:pt x="745406" y="104403"/>
                  <a:pt x="738671" y="110356"/>
                  <a:pt x="732792" y="116086"/>
                </a:cubicBezTo>
                <a:cubicBezTo>
                  <a:pt x="726914" y="121816"/>
                  <a:pt x="722114" y="126821"/>
                  <a:pt x="718393" y="131099"/>
                </a:cubicBezTo>
                <a:cubicBezTo>
                  <a:pt x="714673" y="135378"/>
                  <a:pt x="711733" y="138745"/>
                  <a:pt x="709575" y="141201"/>
                </a:cubicBezTo>
                <a:cubicBezTo>
                  <a:pt x="705408" y="145815"/>
                  <a:pt x="701538" y="148122"/>
                  <a:pt x="697967" y="148122"/>
                </a:cubicBezTo>
                <a:cubicBezTo>
                  <a:pt x="694097" y="148122"/>
                  <a:pt x="692162" y="145368"/>
                  <a:pt x="692162" y="139862"/>
                </a:cubicBezTo>
                <a:cubicBezTo>
                  <a:pt x="692162" y="137629"/>
                  <a:pt x="693613" y="133629"/>
                  <a:pt x="696516" y="127862"/>
                </a:cubicBezTo>
                <a:cubicBezTo>
                  <a:pt x="699418" y="122095"/>
                  <a:pt x="703548" y="114747"/>
                  <a:pt x="708905" y="105817"/>
                </a:cubicBezTo>
                <a:cubicBezTo>
                  <a:pt x="709352" y="105222"/>
                  <a:pt x="709575" y="104292"/>
                  <a:pt x="709575" y="103027"/>
                </a:cubicBezTo>
                <a:cubicBezTo>
                  <a:pt x="709575" y="101538"/>
                  <a:pt x="708831" y="100794"/>
                  <a:pt x="707343" y="100794"/>
                </a:cubicBezTo>
                <a:cubicBezTo>
                  <a:pt x="705706" y="100794"/>
                  <a:pt x="703343" y="102338"/>
                  <a:pt x="700255" y="105426"/>
                </a:cubicBezTo>
                <a:cubicBezTo>
                  <a:pt x="697167" y="108515"/>
                  <a:pt x="691195" y="114970"/>
                  <a:pt x="682340" y="124793"/>
                </a:cubicBezTo>
                <a:cubicBezTo>
                  <a:pt x="679884" y="127546"/>
                  <a:pt x="677112" y="131137"/>
                  <a:pt x="674024" y="135564"/>
                </a:cubicBezTo>
                <a:cubicBezTo>
                  <a:pt x="670936" y="139992"/>
                  <a:pt x="668722" y="142950"/>
                  <a:pt x="667382" y="144438"/>
                </a:cubicBezTo>
                <a:cubicBezTo>
                  <a:pt x="666043" y="145926"/>
                  <a:pt x="664704" y="146670"/>
                  <a:pt x="663364" y="146670"/>
                </a:cubicBezTo>
                <a:cubicBezTo>
                  <a:pt x="660685" y="146670"/>
                  <a:pt x="658192" y="144289"/>
                  <a:pt x="655885" y="139527"/>
                </a:cubicBezTo>
                <a:lnTo>
                  <a:pt x="653859" y="129784"/>
                </a:lnTo>
                <a:lnTo>
                  <a:pt x="649477" y="134908"/>
                </a:lnTo>
                <a:cubicBezTo>
                  <a:pt x="646109" y="138415"/>
                  <a:pt x="642863" y="141350"/>
                  <a:pt x="639738" y="143713"/>
                </a:cubicBezTo>
                <a:cubicBezTo>
                  <a:pt x="633487" y="148438"/>
                  <a:pt x="628166" y="150800"/>
                  <a:pt x="623776" y="150800"/>
                </a:cubicBezTo>
                <a:cubicBezTo>
                  <a:pt x="617674" y="150800"/>
                  <a:pt x="613135" y="147601"/>
                  <a:pt x="610158" y="141201"/>
                </a:cubicBezTo>
                <a:cubicBezTo>
                  <a:pt x="607181" y="134801"/>
                  <a:pt x="605693" y="127807"/>
                  <a:pt x="605693" y="120216"/>
                </a:cubicBezTo>
                <a:cubicBezTo>
                  <a:pt x="605693" y="117314"/>
                  <a:pt x="605991" y="114542"/>
                  <a:pt x="606586" y="111900"/>
                </a:cubicBezTo>
                <a:cubicBezTo>
                  <a:pt x="607181" y="109259"/>
                  <a:pt x="607888" y="107082"/>
                  <a:pt x="608707" y="105371"/>
                </a:cubicBezTo>
                <a:cubicBezTo>
                  <a:pt x="609525" y="103659"/>
                  <a:pt x="611051" y="100980"/>
                  <a:pt x="613283" y="97334"/>
                </a:cubicBezTo>
                <a:cubicBezTo>
                  <a:pt x="623850" y="80888"/>
                  <a:pt x="633524" y="72666"/>
                  <a:pt x="642305" y="72666"/>
                </a:cubicBezTo>
                <a:cubicBezTo>
                  <a:pt x="646844" y="72666"/>
                  <a:pt x="649114" y="74414"/>
                  <a:pt x="649114" y="77912"/>
                </a:cubicBezTo>
                <a:cubicBezTo>
                  <a:pt x="649114" y="80293"/>
                  <a:pt x="647644" y="84014"/>
                  <a:pt x="644705" y="89074"/>
                </a:cubicBezTo>
                <a:cubicBezTo>
                  <a:pt x="641765" y="94134"/>
                  <a:pt x="639142" y="97743"/>
                  <a:pt x="636835" y="99901"/>
                </a:cubicBezTo>
                <a:cubicBezTo>
                  <a:pt x="630361" y="106152"/>
                  <a:pt x="626138" y="110505"/>
                  <a:pt x="624166" y="112961"/>
                </a:cubicBezTo>
                <a:cubicBezTo>
                  <a:pt x="622194" y="115417"/>
                  <a:pt x="621209" y="118207"/>
                  <a:pt x="621209" y="121332"/>
                </a:cubicBezTo>
                <a:cubicBezTo>
                  <a:pt x="621209" y="124011"/>
                  <a:pt x="622213" y="126244"/>
                  <a:pt x="624222" y="128030"/>
                </a:cubicBezTo>
                <a:cubicBezTo>
                  <a:pt x="626231" y="129816"/>
                  <a:pt x="628836" y="130709"/>
                  <a:pt x="632036" y="130709"/>
                </a:cubicBezTo>
                <a:cubicBezTo>
                  <a:pt x="635533" y="130709"/>
                  <a:pt x="639384" y="129425"/>
                  <a:pt x="643589" y="126858"/>
                </a:cubicBezTo>
                <a:cubicBezTo>
                  <a:pt x="645691" y="125574"/>
                  <a:pt x="648105" y="123904"/>
                  <a:pt x="650830" y="121849"/>
                </a:cubicBezTo>
                <a:lnTo>
                  <a:pt x="652953" y="120142"/>
                </a:lnTo>
                <a:lnTo>
                  <a:pt x="654713" y="110952"/>
                </a:lnTo>
                <a:cubicBezTo>
                  <a:pt x="656239" y="107603"/>
                  <a:pt x="658602" y="103436"/>
                  <a:pt x="661801" y="98450"/>
                </a:cubicBezTo>
                <a:cubicBezTo>
                  <a:pt x="666787" y="91232"/>
                  <a:pt x="670861" y="86079"/>
                  <a:pt x="674024" y="82991"/>
                </a:cubicBezTo>
                <a:cubicBezTo>
                  <a:pt x="677186" y="79902"/>
                  <a:pt x="680517" y="78358"/>
                  <a:pt x="684014" y="78358"/>
                </a:cubicBezTo>
                <a:cubicBezTo>
                  <a:pt x="686172" y="78358"/>
                  <a:pt x="687995" y="78786"/>
                  <a:pt x="689483" y="79642"/>
                </a:cubicBezTo>
                <a:cubicBezTo>
                  <a:pt x="690972" y="80498"/>
                  <a:pt x="691716" y="81670"/>
                  <a:pt x="691716" y="83158"/>
                </a:cubicBezTo>
                <a:cubicBezTo>
                  <a:pt x="691716" y="84721"/>
                  <a:pt x="690358" y="87288"/>
                  <a:pt x="687642" y="90860"/>
                </a:cubicBezTo>
                <a:cubicBezTo>
                  <a:pt x="684926" y="94432"/>
                  <a:pt x="681484" y="98115"/>
                  <a:pt x="677317" y="101910"/>
                </a:cubicBezTo>
                <a:cubicBezTo>
                  <a:pt x="675084" y="104068"/>
                  <a:pt x="672963" y="106729"/>
                  <a:pt x="670954" y="109891"/>
                </a:cubicBezTo>
                <a:cubicBezTo>
                  <a:pt x="668945" y="113054"/>
                  <a:pt x="667941" y="115342"/>
                  <a:pt x="667941" y="116756"/>
                </a:cubicBezTo>
                <a:cubicBezTo>
                  <a:pt x="667941" y="118765"/>
                  <a:pt x="668722" y="119770"/>
                  <a:pt x="670285" y="119770"/>
                </a:cubicBezTo>
                <a:cubicBezTo>
                  <a:pt x="671550" y="119770"/>
                  <a:pt x="674749" y="117165"/>
                  <a:pt x="679884" y="111956"/>
                </a:cubicBezTo>
                <a:cubicBezTo>
                  <a:pt x="685019" y="106747"/>
                  <a:pt x="690655" y="101073"/>
                  <a:pt x="696795" y="94934"/>
                </a:cubicBezTo>
                <a:cubicBezTo>
                  <a:pt x="702934" y="88795"/>
                  <a:pt x="708626" y="83698"/>
                  <a:pt x="713873" y="79642"/>
                </a:cubicBezTo>
                <a:cubicBezTo>
                  <a:pt x="719119" y="75586"/>
                  <a:pt x="723565" y="73559"/>
                  <a:pt x="727211" y="73559"/>
                </a:cubicBezTo>
                <a:cubicBezTo>
                  <a:pt x="729444" y="73559"/>
                  <a:pt x="731286" y="74396"/>
                  <a:pt x="732737" y="76070"/>
                </a:cubicBezTo>
                <a:cubicBezTo>
                  <a:pt x="734188" y="77744"/>
                  <a:pt x="734913" y="79809"/>
                  <a:pt x="734913" y="82265"/>
                </a:cubicBezTo>
                <a:cubicBezTo>
                  <a:pt x="734913" y="83902"/>
                  <a:pt x="733797" y="86860"/>
                  <a:pt x="731565" y="91139"/>
                </a:cubicBezTo>
                <a:cubicBezTo>
                  <a:pt x="729332" y="95418"/>
                  <a:pt x="726077" y="100701"/>
                  <a:pt x="721798" y="106989"/>
                </a:cubicBezTo>
                <a:cubicBezTo>
                  <a:pt x="717519" y="113277"/>
                  <a:pt x="711994" y="120886"/>
                  <a:pt x="705222" y="129816"/>
                </a:cubicBezTo>
                <a:cubicBezTo>
                  <a:pt x="715491" y="120737"/>
                  <a:pt x="724309" y="112831"/>
                  <a:pt x="731676" y="106096"/>
                </a:cubicBezTo>
                <a:cubicBezTo>
                  <a:pt x="739043" y="99362"/>
                  <a:pt x="744829" y="94060"/>
                  <a:pt x="749033" y="90190"/>
                </a:cubicBezTo>
                <a:cubicBezTo>
                  <a:pt x="753238" y="86321"/>
                  <a:pt x="756940" y="83046"/>
                  <a:pt x="760140" y="80368"/>
                </a:cubicBezTo>
                <a:cubicBezTo>
                  <a:pt x="763339" y="77689"/>
                  <a:pt x="765386" y="76349"/>
                  <a:pt x="766279" y="76349"/>
                </a:cubicBezTo>
                <a:cubicBezTo>
                  <a:pt x="767990" y="76275"/>
                  <a:pt x="769627" y="78042"/>
                  <a:pt x="771190" y="81651"/>
                </a:cubicBezTo>
                <a:cubicBezTo>
                  <a:pt x="772753" y="85260"/>
                  <a:pt x="773534" y="88144"/>
                  <a:pt x="773534" y="90302"/>
                </a:cubicBezTo>
                <a:cubicBezTo>
                  <a:pt x="773534" y="91716"/>
                  <a:pt x="771171" y="95046"/>
                  <a:pt x="766446" y="100292"/>
                </a:cubicBezTo>
                <a:cubicBezTo>
                  <a:pt x="761721" y="105538"/>
                  <a:pt x="758186" y="109724"/>
                  <a:pt x="755842" y="112849"/>
                </a:cubicBezTo>
                <a:cubicBezTo>
                  <a:pt x="753498" y="115975"/>
                  <a:pt x="752326" y="119249"/>
                  <a:pt x="752326" y="122672"/>
                </a:cubicBezTo>
                <a:cubicBezTo>
                  <a:pt x="752326" y="124681"/>
                  <a:pt x="752996" y="126300"/>
                  <a:pt x="754335" y="127527"/>
                </a:cubicBezTo>
                <a:cubicBezTo>
                  <a:pt x="755675" y="128755"/>
                  <a:pt x="757275" y="129369"/>
                  <a:pt x="759135" y="129369"/>
                </a:cubicBezTo>
                <a:cubicBezTo>
                  <a:pt x="761293" y="129369"/>
                  <a:pt x="763879" y="128253"/>
                  <a:pt x="766893" y="126021"/>
                </a:cubicBezTo>
                <a:cubicBezTo>
                  <a:pt x="768400" y="124904"/>
                  <a:pt x="770339" y="123351"/>
                  <a:pt x="772711" y="121360"/>
                </a:cubicBezTo>
                <a:lnTo>
                  <a:pt x="779253" y="115697"/>
                </a:lnTo>
                <a:lnTo>
                  <a:pt x="782613" y="102636"/>
                </a:lnTo>
                <a:cubicBezTo>
                  <a:pt x="786259" y="96274"/>
                  <a:pt x="792212" y="89558"/>
                  <a:pt x="800472" y="82488"/>
                </a:cubicBezTo>
                <a:cubicBezTo>
                  <a:pt x="806127" y="77651"/>
                  <a:pt x="811746" y="74005"/>
                  <a:pt x="817327" y="71549"/>
                </a:cubicBezTo>
                <a:cubicBezTo>
                  <a:pt x="822908" y="69094"/>
                  <a:pt x="827894" y="67866"/>
                  <a:pt x="832284" y="67866"/>
                </a:cubicBezTo>
                <a:close/>
                <a:moveTo>
                  <a:pt x="324817" y="64182"/>
                </a:moveTo>
                <a:cubicBezTo>
                  <a:pt x="326380" y="64182"/>
                  <a:pt x="327831" y="64834"/>
                  <a:pt x="329171" y="66136"/>
                </a:cubicBezTo>
                <a:cubicBezTo>
                  <a:pt x="330510" y="67438"/>
                  <a:pt x="331570" y="68945"/>
                  <a:pt x="332352" y="70657"/>
                </a:cubicBezTo>
                <a:cubicBezTo>
                  <a:pt x="333133" y="72368"/>
                  <a:pt x="333524" y="73633"/>
                  <a:pt x="333524" y="74452"/>
                </a:cubicBezTo>
                <a:cubicBezTo>
                  <a:pt x="333524" y="75791"/>
                  <a:pt x="333003" y="76777"/>
                  <a:pt x="331961" y="77410"/>
                </a:cubicBezTo>
                <a:cubicBezTo>
                  <a:pt x="330919" y="78042"/>
                  <a:pt x="329096" y="78805"/>
                  <a:pt x="326492" y="79698"/>
                </a:cubicBezTo>
                <a:cubicBezTo>
                  <a:pt x="327013" y="80888"/>
                  <a:pt x="327682" y="82414"/>
                  <a:pt x="328501" y="84274"/>
                </a:cubicBezTo>
                <a:cubicBezTo>
                  <a:pt x="329319" y="86135"/>
                  <a:pt x="329952" y="87642"/>
                  <a:pt x="330398" y="88795"/>
                </a:cubicBezTo>
                <a:cubicBezTo>
                  <a:pt x="330845" y="89948"/>
                  <a:pt x="331068" y="90972"/>
                  <a:pt x="331068" y="91865"/>
                </a:cubicBezTo>
                <a:cubicBezTo>
                  <a:pt x="331068" y="93650"/>
                  <a:pt x="329264" y="96980"/>
                  <a:pt x="325654" y="101855"/>
                </a:cubicBezTo>
                <a:cubicBezTo>
                  <a:pt x="322045" y="106729"/>
                  <a:pt x="319515" y="110319"/>
                  <a:pt x="318064" y="112626"/>
                </a:cubicBezTo>
                <a:cubicBezTo>
                  <a:pt x="316613" y="114933"/>
                  <a:pt x="315888" y="117761"/>
                  <a:pt x="315888" y="121109"/>
                </a:cubicBezTo>
                <a:cubicBezTo>
                  <a:pt x="315888" y="126616"/>
                  <a:pt x="318418" y="129369"/>
                  <a:pt x="323478" y="129369"/>
                </a:cubicBezTo>
                <a:cubicBezTo>
                  <a:pt x="328687" y="129369"/>
                  <a:pt x="336835" y="124495"/>
                  <a:pt x="347923" y="114747"/>
                </a:cubicBezTo>
                <a:lnTo>
                  <a:pt x="347923" y="121556"/>
                </a:lnTo>
                <a:cubicBezTo>
                  <a:pt x="329096" y="142466"/>
                  <a:pt x="315627" y="152921"/>
                  <a:pt x="307516" y="152921"/>
                </a:cubicBezTo>
                <a:cubicBezTo>
                  <a:pt x="304614" y="152921"/>
                  <a:pt x="302549" y="151972"/>
                  <a:pt x="301321" y="150075"/>
                </a:cubicBezTo>
                <a:cubicBezTo>
                  <a:pt x="300093" y="148177"/>
                  <a:pt x="299479" y="145368"/>
                  <a:pt x="299479" y="141648"/>
                </a:cubicBezTo>
                <a:cubicBezTo>
                  <a:pt x="299479" y="135769"/>
                  <a:pt x="301600" y="127248"/>
                  <a:pt x="305842" y="116086"/>
                </a:cubicBezTo>
                <a:cubicBezTo>
                  <a:pt x="294977" y="128141"/>
                  <a:pt x="286903" y="136718"/>
                  <a:pt x="281620" y="141815"/>
                </a:cubicBezTo>
                <a:cubicBezTo>
                  <a:pt x="276337" y="146912"/>
                  <a:pt x="271983" y="149461"/>
                  <a:pt x="268560" y="149461"/>
                </a:cubicBezTo>
                <a:cubicBezTo>
                  <a:pt x="266923" y="149461"/>
                  <a:pt x="264877" y="148047"/>
                  <a:pt x="262421" y="145219"/>
                </a:cubicBezTo>
                <a:cubicBezTo>
                  <a:pt x="259965" y="142392"/>
                  <a:pt x="257789" y="138727"/>
                  <a:pt x="255891" y="134225"/>
                </a:cubicBezTo>
                <a:lnTo>
                  <a:pt x="253447" y="122197"/>
                </a:lnTo>
                <a:lnTo>
                  <a:pt x="242013" y="134741"/>
                </a:lnTo>
                <a:cubicBezTo>
                  <a:pt x="238069" y="138620"/>
                  <a:pt x="234255" y="141908"/>
                  <a:pt x="230572" y="144605"/>
                </a:cubicBezTo>
                <a:cubicBezTo>
                  <a:pt x="223205" y="150000"/>
                  <a:pt x="215726" y="152698"/>
                  <a:pt x="208136" y="152698"/>
                </a:cubicBezTo>
                <a:cubicBezTo>
                  <a:pt x="201513" y="152698"/>
                  <a:pt x="196267" y="150131"/>
                  <a:pt x="192398" y="144996"/>
                </a:cubicBezTo>
                <a:cubicBezTo>
                  <a:pt x="188528" y="139862"/>
                  <a:pt x="186593" y="132829"/>
                  <a:pt x="186593" y="123900"/>
                </a:cubicBezTo>
                <a:lnTo>
                  <a:pt x="186827" y="122990"/>
                </a:lnTo>
                <a:lnTo>
                  <a:pt x="179552" y="130458"/>
                </a:lnTo>
                <a:cubicBezTo>
                  <a:pt x="177003" y="133006"/>
                  <a:pt x="174724" y="135211"/>
                  <a:pt x="172715" y="137071"/>
                </a:cubicBezTo>
                <a:cubicBezTo>
                  <a:pt x="168697" y="140792"/>
                  <a:pt x="164976" y="143750"/>
                  <a:pt x="161553" y="145945"/>
                </a:cubicBezTo>
                <a:cubicBezTo>
                  <a:pt x="158130" y="148140"/>
                  <a:pt x="155079" y="149238"/>
                  <a:pt x="152400" y="149238"/>
                </a:cubicBezTo>
                <a:cubicBezTo>
                  <a:pt x="149275" y="149238"/>
                  <a:pt x="146670" y="147805"/>
                  <a:pt x="144586" y="144940"/>
                </a:cubicBezTo>
                <a:cubicBezTo>
                  <a:pt x="142503" y="142075"/>
                  <a:pt x="141461" y="137927"/>
                  <a:pt x="141461" y="132495"/>
                </a:cubicBezTo>
                <a:cubicBezTo>
                  <a:pt x="141461" y="129295"/>
                  <a:pt x="142280" y="125648"/>
                  <a:pt x="143917" y="121556"/>
                </a:cubicBezTo>
                <a:cubicBezTo>
                  <a:pt x="145554" y="117463"/>
                  <a:pt x="147954" y="113017"/>
                  <a:pt x="151116" y="108217"/>
                </a:cubicBezTo>
                <a:cubicBezTo>
                  <a:pt x="154279" y="103417"/>
                  <a:pt x="157832" y="98636"/>
                  <a:pt x="161776" y="93874"/>
                </a:cubicBezTo>
                <a:cubicBezTo>
                  <a:pt x="159693" y="94320"/>
                  <a:pt x="157349" y="94785"/>
                  <a:pt x="154744" y="95269"/>
                </a:cubicBezTo>
                <a:cubicBezTo>
                  <a:pt x="152140" y="95753"/>
                  <a:pt x="149386" y="96255"/>
                  <a:pt x="146484" y="96776"/>
                </a:cubicBezTo>
                <a:cubicBezTo>
                  <a:pt x="143582" y="97297"/>
                  <a:pt x="141349" y="97706"/>
                  <a:pt x="139787" y="98004"/>
                </a:cubicBezTo>
                <a:cubicBezTo>
                  <a:pt x="135173" y="107231"/>
                  <a:pt x="128476" y="115603"/>
                  <a:pt x="119695" y="123118"/>
                </a:cubicBezTo>
                <a:lnTo>
                  <a:pt x="119695" y="115863"/>
                </a:lnTo>
                <a:cubicBezTo>
                  <a:pt x="123713" y="111101"/>
                  <a:pt x="126764" y="107045"/>
                  <a:pt x="128848" y="103696"/>
                </a:cubicBezTo>
                <a:cubicBezTo>
                  <a:pt x="126467" y="102878"/>
                  <a:pt x="124737" y="101873"/>
                  <a:pt x="123658" y="100683"/>
                </a:cubicBezTo>
                <a:cubicBezTo>
                  <a:pt x="122579" y="99492"/>
                  <a:pt x="122039" y="97706"/>
                  <a:pt x="122039" y="95325"/>
                </a:cubicBezTo>
                <a:cubicBezTo>
                  <a:pt x="122039" y="92646"/>
                  <a:pt x="123155" y="89260"/>
                  <a:pt x="125388" y="85167"/>
                </a:cubicBezTo>
                <a:cubicBezTo>
                  <a:pt x="127620" y="81074"/>
                  <a:pt x="130373" y="77242"/>
                  <a:pt x="133648" y="73670"/>
                </a:cubicBezTo>
                <a:cubicBezTo>
                  <a:pt x="136922" y="70098"/>
                  <a:pt x="139898" y="67792"/>
                  <a:pt x="142577" y="66750"/>
                </a:cubicBezTo>
                <a:cubicBezTo>
                  <a:pt x="143619" y="66229"/>
                  <a:pt x="144624" y="65968"/>
                  <a:pt x="145591" y="65968"/>
                </a:cubicBezTo>
                <a:cubicBezTo>
                  <a:pt x="147079" y="65968"/>
                  <a:pt x="147823" y="66675"/>
                  <a:pt x="147823" y="68089"/>
                </a:cubicBezTo>
                <a:cubicBezTo>
                  <a:pt x="147823" y="69354"/>
                  <a:pt x="146670" y="71922"/>
                  <a:pt x="144363" y="75791"/>
                </a:cubicBezTo>
                <a:cubicBezTo>
                  <a:pt x="159693" y="73410"/>
                  <a:pt x="169366" y="72219"/>
                  <a:pt x="173385" y="72219"/>
                </a:cubicBezTo>
                <a:cubicBezTo>
                  <a:pt x="174947" y="72219"/>
                  <a:pt x="176026" y="72368"/>
                  <a:pt x="176622" y="72666"/>
                </a:cubicBezTo>
                <a:cubicBezTo>
                  <a:pt x="177887" y="73335"/>
                  <a:pt x="178929" y="74898"/>
                  <a:pt x="179747" y="77354"/>
                </a:cubicBezTo>
                <a:cubicBezTo>
                  <a:pt x="180566" y="79809"/>
                  <a:pt x="180975" y="82265"/>
                  <a:pt x="180975" y="84721"/>
                </a:cubicBezTo>
                <a:cubicBezTo>
                  <a:pt x="180975" y="86283"/>
                  <a:pt x="180287" y="87976"/>
                  <a:pt x="178910" y="89800"/>
                </a:cubicBezTo>
                <a:cubicBezTo>
                  <a:pt x="177533" y="91623"/>
                  <a:pt x="175171" y="94283"/>
                  <a:pt x="171822" y="97780"/>
                </a:cubicBezTo>
                <a:cubicBezTo>
                  <a:pt x="167878" y="102022"/>
                  <a:pt x="164567" y="106636"/>
                  <a:pt x="161888" y="111621"/>
                </a:cubicBezTo>
                <a:cubicBezTo>
                  <a:pt x="159209" y="116607"/>
                  <a:pt x="157869" y="120365"/>
                  <a:pt x="157869" y="122895"/>
                </a:cubicBezTo>
                <a:cubicBezTo>
                  <a:pt x="157869" y="126393"/>
                  <a:pt x="160027" y="128141"/>
                  <a:pt x="164343" y="128141"/>
                </a:cubicBezTo>
                <a:cubicBezTo>
                  <a:pt x="168883" y="128141"/>
                  <a:pt x="176771" y="123528"/>
                  <a:pt x="188007" y="114300"/>
                </a:cubicBezTo>
                <a:lnTo>
                  <a:pt x="188007" y="118403"/>
                </a:lnTo>
                <a:lnTo>
                  <a:pt x="192063" y="102636"/>
                </a:lnTo>
                <a:cubicBezTo>
                  <a:pt x="195709" y="96274"/>
                  <a:pt x="201662" y="89558"/>
                  <a:pt x="209922" y="82488"/>
                </a:cubicBezTo>
                <a:cubicBezTo>
                  <a:pt x="215578" y="77651"/>
                  <a:pt x="221196" y="74005"/>
                  <a:pt x="226777" y="71549"/>
                </a:cubicBezTo>
                <a:cubicBezTo>
                  <a:pt x="232358" y="69094"/>
                  <a:pt x="237344" y="67866"/>
                  <a:pt x="241734" y="67866"/>
                </a:cubicBezTo>
                <a:cubicBezTo>
                  <a:pt x="245232" y="67866"/>
                  <a:pt x="248003" y="68666"/>
                  <a:pt x="250050" y="70266"/>
                </a:cubicBezTo>
                <a:cubicBezTo>
                  <a:pt x="252096" y="71866"/>
                  <a:pt x="253119" y="74266"/>
                  <a:pt x="253119" y="77465"/>
                </a:cubicBezTo>
                <a:cubicBezTo>
                  <a:pt x="253119" y="82153"/>
                  <a:pt x="251371" y="86823"/>
                  <a:pt x="247873" y="91474"/>
                </a:cubicBezTo>
                <a:cubicBezTo>
                  <a:pt x="244376" y="96125"/>
                  <a:pt x="239037" y="100738"/>
                  <a:pt x="231856" y="105315"/>
                </a:cubicBezTo>
                <a:cubicBezTo>
                  <a:pt x="224675" y="109891"/>
                  <a:pt x="215838" y="114300"/>
                  <a:pt x="205346" y="118542"/>
                </a:cubicBezTo>
                <a:lnTo>
                  <a:pt x="205346" y="121332"/>
                </a:lnTo>
                <a:cubicBezTo>
                  <a:pt x="205346" y="125723"/>
                  <a:pt x="206425" y="129146"/>
                  <a:pt x="208583" y="131602"/>
                </a:cubicBezTo>
                <a:cubicBezTo>
                  <a:pt x="210741" y="134057"/>
                  <a:pt x="213568" y="135285"/>
                  <a:pt x="217066" y="135285"/>
                </a:cubicBezTo>
                <a:cubicBezTo>
                  <a:pt x="220712" y="135285"/>
                  <a:pt x="224489" y="134429"/>
                  <a:pt x="228395" y="132718"/>
                </a:cubicBezTo>
                <a:cubicBezTo>
                  <a:pt x="232302" y="131006"/>
                  <a:pt x="236190" y="128737"/>
                  <a:pt x="240060" y="125909"/>
                </a:cubicBezTo>
                <a:lnTo>
                  <a:pt x="253643" y="114999"/>
                </a:lnTo>
                <a:lnTo>
                  <a:pt x="254050" y="111454"/>
                </a:lnTo>
                <a:cubicBezTo>
                  <a:pt x="254719" y="109110"/>
                  <a:pt x="256022" y="106710"/>
                  <a:pt x="257956" y="104254"/>
                </a:cubicBezTo>
                <a:cubicBezTo>
                  <a:pt x="259891" y="101799"/>
                  <a:pt x="262979" y="98562"/>
                  <a:pt x="267221" y="94543"/>
                </a:cubicBezTo>
                <a:cubicBezTo>
                  <a:pt x="278532" y="84274"/>
                  <a:pt x="289508" y="76647"/>
                  <a:pt x="300149" y="71661"/>
                </a:cubicBezTo>
                <a:cubicBezTo>
                  <a:pt x="310790" y="66675"/>
                  <a:pt x="319013" y="64182"/>
                  <a:pt x="324817" y="64182"/>
                </a:cubicBezTo>
                <a:close/>
                <a:moveTo>
                  <a:pt x="658936" y="40184"/>
                </a:moveTo>
                <a:cubicBezTo>
                  <a:pt x="661169" y="40184"/>
                  <a:pt x="663029" y="40872"/>
                  <a:pt x="664517" y="42249"/>
                </a:cubicBezTo>
                <a:cubicBezTo>
                  <a:pt x="666006" y="43626"/>
                  <a:pt x="666750" y="45616"/>
                  <a:pt x="666750" y="48221"/>
                </a:cubicBezTo>
                <a:cubicBezTo>
                  <a:pt x="666750" y="51420"/>
                  <a:pt x="665224" y="54955"/>
                  <a:pt x="662173" y="58825"/>
                </a:cubicBezTo>
                <a:cubicBezTo>
                  <a:pt x="659122" y="62694"/>
                  <a:pt x="655848" y="64629"/>
                  <a:pt x="652351" y="64629"/>
                </a:cubicBezTo>
                <a:cubicBezTo>
                  <a:pt x="650490" y="64629"/>
                  <a:pt x="648723" y="63922"/>
                  <a:pt x="647049" y="62508"/>
                </a:cubicBezTo>
                <a:cubicBezTo>
                  <a:pt x="645374" y="61094"/>
                  <a:pt x="644537" y="59308"/>
                  <a:pt x="644537" y="57150"/>
                </a:cubicBezTo>
                <a:cubicBezTo>
                  <a:pt x="644537" y="53876"/>
                  <a:pt x="646100" y="50230"/>
                  <a:pt x="649225" y="46211"/>
                </a:cubicBezTo>
                <a:cubicBezTo>
                  <a:pt x="652351" y="42193"/>
                  <a:pt x="655588" y="40184"/>
                  <a:pt x="658936" y="40184"/>
                </a:cubicBezTo>
                <a:close/>
                <a:moveTo>
                  <a:pt x="430783" y="9042"/>
                </a:moveTo>
                <a:cubicBezTo>
                  <a:pt x="434355" y="9042"/>
                  <a:pt x="436141" y="10641"/>
                  <a:pt x="436141" y="13841"/>
                </a:cubicBezTo>
                <a:cubicBezTo>
                  <a:pt x="436141" y="16595"/>
                  <a:pt x="429555" y="26510"/>
                  <a:pt x="416384" y="43588"/>
                </a:cubicBezTo>
                <a:cubicBezTo>
                  <a:pt x="403213" y="60666"/>
                  <a:pt x="384014" y="83977"/>
                  <a:pt x="358787" y="113519"/>
                </a:cubicBezTo>
                <a:lnTo>
                  <a:pt x="358787" y="123118"/>
                </a:lnTo>
                <a:cubicBezTo>
                  <a:pt x="375679" y="105036"/>
                  <a:pt x="389279" y="91604"/>
                  <a:pt x="399585" y="82823"/>
                </a:cubicBezTo>
                <a:cubicBezTo>
                  <a:pt x="409891" y="74042"/>
                  <a:pt x="417872" y="69652"/>
                  <a:pt x="423528" y="69652"/>
                </a:cubicBezTo>
                <a:cubicBezTo>
                  <a:pt x="425834" y="69652"/>
                  <a:pt x="427620" y="71010"/>
                  <a:pt x="428885" y="73726"/>
                </a:cubicBezTo>
                <a:cubicBezTo>
                  <a:pt x="430150" y="76442"/>
                  <a:pt x="430783" y="79586"/>
                  <a:pt x="430783" y="83158"/>
                </a:cubicBezTo>
                <a:cubicBezTo>
                  <a:pt x="430783" y="90451"/>
                  <a:pt x="427658" y="97204"/>
                  <a:pt x="421407" y="103417"/>
                </a:cubicBezTo>
                <a:cubicBezTo>
                  <a:pt x="415156" y="109631"/>
                  <a:pt x="405557" y="116756"/>
                  <a:pt x="392609" y="124793"/>
                </a:cubicBezTo>
                <a:cubicBezTo>
                  <a:pt x="394841" y="128141"/>
                  <a:pt x="396813" y="130578"/>
                  <a:pt x="398524" y="132104"/>
                </a:cubicBezTo>
                <a:cubicBezTo>
                  <a:pt x="400236" y="133629"/>
                  <a:pt x="402394" y="134392"/>
                  <a:pt x="404998" y="134392"/>
                </a:cubicBezTo>
                <a:cubicBezTo>
                  <a:pt x="407305" y="134392"/>
                  <a:pt x="409798" y="133611"/>
                  <a:pt x="412477" y="132048"/>
                </a:cubicBezTo>
                <a:cubicBezTo>
                  <a:pt x="415156" y="130485"/>
                  <a:pt x="417891" y="128513"/>
                  <a:pt x="420681" y="126132"/>
                </a:cubicBezTo>
                <a:cubicBezTo>
                  <a:pt x="423472" y="123751"/>
                  <a:pt x="427769" y="119881"/>
                  <a:pt x="433573" y="114524"/>
                </a:cubicBezTo>
                <a:lnTo>
                  <a:pt x="433573" y="122002"/>
                </a:lnTo>
                <a:cubicBezTo>
                  <a:pt x="425239" y="131750"/>
                  <a:pt x="418244" y="139136"/>
                  <a:pt x="412589" y="144159"/>
                </a:cubicBezTo>
                <a:cubicBezTo>
                  <a:pt x="406933" y="149182"/>
                  <a:pt x="402208" y="151693"/>
                  <a:pt x="398413" y="151693"/>
                </a:cubicBezTo>
                <a:cubicBezTo>
                  <a:pt x="394767" y="151693"/>
                  <a:pt x="391474" y="150614"/>
                  <a:pt x="388534" y="148456"/>
                </a:cubicBezTo>
                <a:cubicBezTo>
                  <a:pt x="385595" y="146298"/>
                  <a:pt x="382953" y="143322"/>
                  <a:pt x="380609" y="139527"/>
                </a:cubicBezTo>
                <a:cubicBezTo>
                  <a:pt x="378265" y="135732"/>
                  <a:pt x="375493" y="130448"/>
                  <a:pt x="372293" y="123677"/>
                </a:cubicBezTo>
                <a:cubicBezTo>
                  <a:pt x="368498" y="128365"/>
                  <a:pt x="365075" y="132736"/>
                  <a:pt x="362024" y="136792"/>
                </a:cubicBezTo>
                <a:cubicBezTo>
                  <a:pt x="358973" y="140848"/>
                  <a:pt x="356853" y="143545"/>
                  <a:pt x="355662" y="144885"/>
                </a:cubicBezTo>
                <a:cubicBezTo>
                  <a:pt x="354471" y="146224"/>
                  <a:pt x="353392" y="146894"/>
                  <a:pt x="352425" y="146894"/>
                </a:cubicBezTo>
                <a:cubicBezTo>
                  <a:pt x="350416" y="146894"/>
                  <a:pt x="348965" y="145610"/>
                  <a:pt x="348072" y="143043"/>
                </a:cubicBezTo>
                <a:cubicBezTo>
                  <a:pt x="347179" y="140475"/>
                  <a:pt x="346732" y="136736"/>
                  <a:pt x="346732" y="131825"/>
                </a:cubicBezTo>
                <a:cubicBezTo>
                  <a:pt x="346732" y="125128"/>
                  <a:pt x="347532" y="118672"/>
                  <a:pt x="349132" y="112459"/>
                </a:cubicBezTo>
                <a:cubicBezTo>
                  <a:pt x="350732" y="106245"/>
                  <a:pt x="353039" y="100199"/>
                  <a:pt x="356053" y="94320"/>
                </a:cubicBezTo>
                <a:cubicBezTo>
                  <a:pt x="359066" y="88441"/>
                  <a:pt x="362936" y="82098"/>
                  <a:pt x="367661" y="75289"/>
                </a:cubicBezTo>
                <a:cubicBezTo>
                  <a:pt x="372386" y="68480"/>
                  <a:pt x="377689" y="61355"/>
                  <a:pt x="383567" y="53913"/>
                </a:cubicBezTo>
                <a:cubicBezTo>
                  <a:pt x="391678" y="43644"/>
                  <a:pt x="398673" y="35254"/>
                  <a:pt x="404552" y="28743"/>
                </a:cubicBezTo>
                <a:cubicBezTo>
                  <a:pt x="410431" y="22231"/>
                  <a:pt x="415547" y="17320"/>
                  <a:pt x="419900" y="14009"/>
                </a:cubicBezTo>
                <a:cubicBezTo>
                  <a:pt x="424253" y="10697"/>
                  <a:pt x="427881" y="9042"/>
                  <a:pt x="430783" y="9042"/>
                </a:cubicBezTo>
                <a:close/>
                <a:moveTo>
                  <a:pt x="101240" y="893"/>
                </a:moveTo>
                <a:cubicBezTo>
                  <a:pt x="115305" y="893"/>
                  <a:pt x="125871" y="3405"/>
                  <a:pt x="132941" y="8428"/>
                </a:cubicBezTo>
                <a:cubicBezTo>
                  <a:pt x="140010" y="13451"/>
                  <a:pt x="143545" y="19757"/>
                  <a:pt x="143545" y="27347"/>
                </a:cubicBezTo>
                <a:cubicBezTo>
                  <a:pt x="143545" y="32482"/>
                  <a:pt x="141926" y="37431"/>
                  <a:pt x="138689" y="42193"/>
                </a:cubicBezTo>
                <a:cubicBezTo>
                  <a:pt x="135452" y="46956"/>
                  <a:pt x="130411" y="51458"/>
                  <a:pt x="123565" y="55699"/>
                </a:cubicBezTo>
                <a:cubicBezTo>
                  <a:pt x="116718" y="59941"/>
                  <a:pt x="107807" y="63662"/>
                  <a:pt x="96831" y="66861"/>
                </a:cubicBezTo>
                <a:cubicBezTo>
                  <a:pt x="85855" y="70061"/>
                  <a:pt x="72926" y="72517"/>
                  <a:pt x="58043" y="74228"/>
                </a:cubicBezTo>
                <a:lnTo>
                  <a:pt x="52350" y="80926"/>
                </a:lnTo>
                <a:cubicBezTo>
                  <a:pt x="58973" y="81521"/>
                  <a:pt x="64889" y="82321"/>
                  <a:pt x="70098" y="83325"/>
                </a:cubicBezTo>
                <a:cubicBezTo>
                  <a:pt x="75307" y="84330"/>
                  <a:pt x="80125" y="85446"/>
                  <a:pt x="84553" y="86674"/>
                </a:cubicBezTo>
                <a:cubicBezTo>
                  <a:pt x="88981" y="87902"/>
                  <a:pt x="92869" y="89186"/>
                  <a:pt x="96217" y="90525"/>
                </a:cubicBezTo>
                <a:cubicBezTo>
                  <a:pt x="107975" y="95436"/>
                  <a:pt x="113853" y="102282"/>
                  <a:pt x="113853" y="111063"/>
                </a:cubicBezTo>
                <a:cubicBezTo>
                  <a:pt x="113853" y="116421"/>
                  <a:pt x="111398" y="121667"/>
                  <a:pt x="106486" y="126802"/>
                </a:cubicBezTo>
                <a:cubicBezTo>
                  <a:pt x="101575" y="131936"/>
                  <a:pt x="95194" y="136513"/>
                  <a:pt x="87343" y="140531"/>
                </a:cubicBezTo>
                <a:cubicBezTo>
                  <a:pt x="79493" y="144550"/>
                  <a:pt x="71419" y="147694"/>
                  <a:pt x="63122" y="149963"/>
                </a:cubicBezTo>
                <a:cubicBezTo>
                  <a:pt x="54825" y="152233"/>
                  <a:pt x="47290" y="153368"/>
                  <a:pt x="40518" y="153368"/>
                </a:cubicBezTo>
                <a:cubicBezTo>
                  <a:pt x="29207" y="153368"/>
                  <a:pt x="20389" y="151266"/>
                  <a:pt x="14064" y="147061"/>
                </a:cubicBezTo>
                <a:cubicBezTo>
                  <a:pt x="7739" y="142857"/>
                  <a:pt x="4576" y="137108"/>
                  <a:pt x="4576" y="129816"/>
                </a:cubicBezTo>
                <a:cubicBezTo>
                  <a:pt x="4576" y="124756"/>
                  <a:pt x="6511" y="118802"/>
                  <a:pt x="10381" y="111956"/>
                </a:cubicBezTo>
                <a:cubicBezTo>
                  <a:pt x="14250" y="105110"/>
                  <a:pt x="20241" y="96590"/>
                  <a:pt x="28352" y="86395"/>
                </a:cubicBezTo>
                <a:cubicBezTo>
                  <a:pt x="22250" y="86097"/>
                  <a:pt x="17934" y="85186"/>
                  <a:pt x="15404" y="83660"/>
                </a:cubicBezTo>
                <a:cubicBezTo>
                  <a:pt x="12874" y="82135"/>
                  <a:pt x="11609" y="79995"/>
                  <a:pt x="11609" y="77242"/>
                </a:cubicBezTo>
                <a:cubicBezTo>
                  <a:pt x="11609" y="75531"/>
                  <a:pt x="12092" y="74228"/>
                  <a:pt x="13060" y="73335"/>
                </a:cubicBezTo>
                <a:cubicBezTo>
                  <a:pt x="14027" y="72442"/>
                  <a:pt x="15329" y="71791"/>
                  <a:pt x="16966" y="71382"/>
                </a:cubicBezTo>
                <a:cubicBezTo>
                  <a:pt x="18603" y="70973"/>
                  <a:pt x="21747" y="70470"/>
                  <a:pt x="26398" y="69875"/>
                </a:cubicBezTo>
                <a:cubicBezTo>
                  <a:pt x="31049" y="69280"/>
                  <a:pt x="37021" y="68536"/>
                  <a:pt x="44314" y="67643"/>
                </a:cubicBezTo>
                <a:cubicBezTo>
                  <a:pt x="52425" y="57671"/>
                  <a:pt x="59699" y="50174"/>
                  <a:pt x="66135" y="45151"/>
                </a:cubicBezTo>
                <a:cubicBezTo>
                  <a:pt x="72572" y="40128"/>
                  <a:pt x="79474" y="37245"/>
                  <a:pt x="86841" y="36500"/>
                </a:cubicBezTo>
                <a:cubicBezTo>
                  <a:pt x="87436" y="36426"/>
                  <a:pt x="88088" y="36389"/>
                  <a:pt x="88795" y="36389"/>
                </a:cubicBezTo>
                <a:cubicBezTo>
                  <a:pt x="89501" y="36389"/>
                  <a:pt x="89855" y="36575"/>
                  <a:pt x="89855" y="36947"/>
                </a:cubicBezTo>
                <a:cubicBezTo>
                  <a:pt x="89855" y="37393"/>
                  <a:pt x="89018" y="38584"/>
                  <a:pt x="87343" y="40519"/>
                </a:cubicBezTo>
                <a:cubicBezTo>
                  <a:pt x="85669" y="42454"/>
                  <a:pt x="82953" y="45542"/>
                  <a:pt x="79195" y="49783"/>
                </a:cubicBezTo>
                <a:cubicBezTo>
                  <a:pt x="75437" y="54025"/>
                  <a:pt x="70991" y="59048"/>
                  <a:pt x="65856" y="64852"/>
                </a:cubicBezTo>
                <a:cubicBezTo>
                  <a:pt x="79846" y="62992"/>
                  <a:pt x="91287" y="60852"/>
                  <a:pt x="100180" y="58434"/>
                </a:cubicBezTo>
                <a:cubicBezTo>
                  <a:pt x="109072" y="56016"/>
                  <a:pt x="115788" y="53132"/>
                  <a:pt x="120327" y="49783"/>
                </a:cubicBezTo>
                <a:cubicBezTo>
                  <a:pt x="124867" y="46435"/>
                  <a:pt x="127136" y="42714"/>
                  <a:pt x="127136" y="38621"/>
                </a:cubicBezTo>
                <a:cubicBezTo>
                  <a:pt x="127136" y="33636"/>
                  <a:pt x="124718" y="30026"/>
                  <a:pt x="119881" y="27794"/>
                </a:cubicBezTo>
                <a:cubicBezTo>
                  <a:pt x="115044" y="25561"/>
                  <a:pt x="107640" y="24445"/>
                  <a:pt x="97668" y="24445"/>
                </a:cubicBezTo>
                <a:cubicBezTo>
                  <a:pt x="92162" y="24445"/>
                  <a:pt x="85855" y="25003"/>
                  <a:pt x="78749" y="26120"/>
                </a:cubicBezTo>
                <a:cubicBezTo>
                  <a:pt x="71642" y="27236"/>
                  <a:pt x="65205" y="28501"/>
                  <a:pt x="59438" y="29915"/>
                </a:cubicBezTo>
                <a:cubicBezTo>
                  <a:pt x="53671" y="31329"/>
                  <a:pt x="48537" y="32835"/>
                  <a:pt x="44034" y="34435"/>
                </a:cubicBezTo>
                <a:cubicBezTo>
                  <a:pt x="39532" y="36035"/>
                  <a:pt x="37281" y="37207"/>
                  <a:pt x="37281" y="37952"/>
                </a:cubicBezTo>
                <a:cubicBezTo>
                  <a:pt x="37281" y="38175"/>
                  <a:pt x="37505" y="38398"/>
                  <a:pt x="37951" y="38621"/>
                </a:cubicBezTo>
                <a:cubicBezTo>
                  <a:pt x="41597" y="39961"/>
                  <a:pt x="43421" y="41077"/>
                  <a:pt x="43421" y="41970"/>
                </a:cubicBezTo>
                <a:cubicBezTo>
                  <a:pt x="43421" y="43161"/>
                  <a:pt x="37840" y="45449"/>
                  <a:pt x="26677" y="48835"/>
                </a:cubicBezTo>
                <a:cubicBezTo>
                  <a:pt x="15515" y="52220"/>
                  <a:pt x="7999" y="53913"/>
                  <a:pt x="4130" y="53913"/>
                </a:cubicBezTo>
                <a:cubicBezTo>
                  <a:pt x="1377" y="53913"/>
                  <a:pt x="0" y="52537"/>
                  <a:pt x="0" y="49783"/>
                </a:cubicBezTo>
                <a:cubicBezTo>
                  <a:pt x="0" y="46509"/>
                  <a:pt x="2995" y="40612"/>
                  <a:pt x="8985" y="32091"/>
                </a:cubicBezTo>
                <a:cubicBezTo>
                  <a:pt x="14976" y="23571"/>
                  <a:pt x="20427" y="18120"/>
                  <a:pt x="25338" y="15739"/>
                </a:cubicBezTo>
                <a:cubicBezTo>
                  <a:pt x="27049" y="14920"/>
                  <a:pt x="31031" y="13618"/>
                  <a:pt x="37281" y="11832"/>
                </a:cubicBezTo>
                <a:cubicBezTo>
                  <a:pt x="43532" y="10046"/>
                  <a:pt x="50397" y="8335"/>
                  <a:pt x="57876" y="6698"/>
                </a:cubicBezTo>
                <a:cubicBezTo>
                  <a:pt x="65354" y="5060"/>
                  <a:pt x="72963" y="3684"/>
                  <a:pt x="80702" y="2568"/>
                </a:cubicBezTo>
                <a:cubicBezTo>
                  <a:pt x="88441" y="1451"/>
                  <a:pt x="95287" y="893"/>
                  <a:pt x="101240" y="893"/>
                </a:cubicBezTo>
                <a:close/>
                <a:moveTo>
                  <a:pt x="585229" y="0"/>
                </a:moveTo>
                <a:cubicBezTo>
                  <a:pt x="593861" y="0"/>
                  <a:pt x="600670" y="354"/>
                  <a:pt x="605656" y="1061"/>
                </a:cubicBezTo>
                <a:cubicBezTo>
                  <a:pt x="610642" y="1768"/>
                  <a:pt x="614307" y="2791"/>
                  <a:pt x="616651" y="4130"/>
                </a:cubicBezTo>
                <a:cubicBezTo>
                  <a:pt x="618995" y="5470"/>
                  <a:pt x="620483" y="6791"/>
                  <a:pt x="621115" y="8093"/>
                </a:cubicBezTo>
                <a:cubicBezTo>
                  <a:pt x="621748" y="9395"/>
                  <a:pt x="622585" y="11646"/>
                  <a:pt x="623627" y="14846"/>
                </a:cubicBezTo>
                <a:lnTo>
                  <a:pt x="627087" y="25115"/>
                </a:lnTo>
                <a:cubicBezTo>
                  <a:pt x="627310" y="25785"/>
                  <a:pt x="627496" y="26324"/>
                  <a:pt x="627645" y="26733"/>
                </a:cubicBezTo>
                <a:cubicBezTo>
                  <a:pt x="627794" y="27143"/>
                  <a:pt x="627924" y="27571"/>
                  <a:pt x="628036" y="28017"/>
                </a:cubicBezTo>
                <a:cubicBezTo>
                  <a:pt x="628148" y="28464"/>
                  <a:pt x="628203" y="28873"/>
                  <a:pt x="628203" y="29245"/>
                </a:cubicBezTo>
                <a:cubicBezTo>
                  <a:pt x="628203" y="32147"/>
                  <a:pt x="627552" y="34752"/>
                  <a:pt x="626250" y="37059"/>
                </a:cubicBezTo>
                <a:cubicBezTo>
                  <a:pt x="624948" y="39365"/>
                  <a:pt x="622567" y="42826"/>
                  <a:pt x="619106" y="47439"/>
                </a:cubicBezTo>
                <a:cubicBezTo>
                  <a:pt x="615646" y="52053"/>
                  <a:pt x="613097" y="55662"/>
                  <a:pt x="611460" y="58267"/>
                </a:cubicBezTo>
                <a:cubicBezTo>
                  <a:pt x="592261" y="89446"/>
                  <a:pt x="579165" y="112514"/>
                  <a:pt x="572170" y="127472"/>
                </a:cubicBezTo>
                <a:lnTo>
                  <a:pt x="575853" y="130262"/>
                </a:lnTo>
                <a:cubicBezTo>
                  <a:pt x="574886" y="132346"/>
                  <a:pt x="573956" y="134169"/>
                  <a:pt x="573063" y="135732"/>
                </a:cubicBezTo>
                <a:cubicBezTo>
                  <a:pt x="572170" y="137294"/>
                  <a:pt x="571091" y="139192"/>
                  <a:pt x="569826" y="141424"/>
                </a:cubicBezTo>
                <a:cubicBezTo>
                  <a:pt x="568561" y="143657"/>
                  <a:pt x="567593" y="145331"/>
                  <a:pt x="566923" y="146447"/>
                </a:cubicBezTo>
                <a:cubicBezTo>
                  <a:pt x="561342" y="156195"/>
                  <a:pt x="556096" y="161070"/>
                  <a:pt x="551185" y="161070"/>
                </a:cubicBezTo>
                <a:cubicBezTo>
                  <a:pt x="549101" y="161070"/>
                  <a:pt x="547315" y="160251"/>
                  <a:pt x="545827" y="158614"/>
                </a:cubicBezTo>
                <a:cubicBezTo>
                  <a:pt x="544339" y="156977"/>
                  <a:pt x="543595" y="154744"/>
                  <a:pt x="543595" y="151917"/>
                </a:cubicBezTo>
                <a:cubicBezTo>
                  <a:pt x="543595" y="147898"/>
                  <a:pt x="545027" y="142392"/>
                  <a:pt x="547892" y="135397"/>
                </a:cubicBezTo>
                <a:cubicBezTo>
                  <a:pt x="550757" y="128402"/>
                  <a:pt x="555185" y="119788"/>
                  <a:pt x="561175" y="109556"/>
                </a:cubicBezTo>
                <a:cubicBezTo>
                  <a:pt x="567165" y="99325"/>
                  <a:pt x="574700" y="87735"/>
                  <a:pt x="583778" y="74786"/>
                </a:cubicBezTo>
                <a:cubicBezTo>
                  <a:pt x="592857" y="61838"/>
                  <a:pt x="603089" y="48183"/>
                  <a:pt x="614474" y="33822"/>
                </a:cubicBezTo>
                <a:cubicBezTo>
                  <a:pt x="607926" y="32854"/>
                  <a:pt x="600149" y="32370"/>
                  <a:pt x="591145" y="32370"/>
                </a:cubicBezTo>
                <a:cubicBezTo>
                  <a:pt x="580802" y="32370"/>
                  <a:pt x="569286" y="33524"/>
                  <a:pt x="556598" y="35831"/>
                </a:cubicBezTo>
                <a:cubicBezTo>
                  <a:pt x="543911" y="38138"/>
                  <a:pt x="532860" y="40798"/>
                  <a:pt x="523447" y="43812"/>
                </a:cubicBezTo>
                <a:cubicBezTo>
                  <a:pt x="514034" y="46825"/>
                  <a:pt x="509327" y="49039"/>
                  <a:pt x="509327" y="50453"/>
                </a:cubicBezTo>
                <a:cubicBezTo>
                  <a:pt x="509327" y="50974"/>
                  <a:pt x="509513" y="51327"/>
                  <a:pt x="509885" y="51513"/>
                </a:cubicBezTo>
                <a:cubicBezTo>
                  <a:pt x="510257" y="51700"/>
                  <a:pt x="510871" y="51848"/>
                  <a:pt x="511727" y="51960"/>
                </a:cubicBezTo>
                <a:cubicBezTo>
                  <a:pt x="512583" y="52072"/>
                  <a:pt x="513680" y="52202"/>
                  <a:pt x="515020" y="52351"/>
                </a:cubicBezTo>
                <a:cubicBezTo>
                  <a:pt x="523726" y="53541"/>
                  <a:pt x="528079" y="54881"/>
                  <a:pt x="528079" y="56369"/>
                </a:cubicBezTo>
                <a:cubicBezTo>
                  <a:pt x="528079" y="57113"/>
                  <a:pt x="526182" y="57467"/>
                  <a:pt x="522387" y="57429"/>
                </a:cubicBezTo>
                <a:cubicBezTo>
                  <a:pt x="518592" y="57392"/>
                  <a:pt x="514015" y="57374"/>
                  <a:pt x="508657" y="57374"/>
                </a:cubicBezTo>
                <a:cubicBezTo>
                  <a:pt x="504416" y="57374"/>
                  <a:pt x="501346" y="57206"/>
                  <a:pt x="499448" y="56871"/>
                </a:cubicBezTo>
                <a:cubicBezTo>
                  <a:pt x="497551" y="56536"/>
                  <a:pt x="496286" y="55904"/>
                  <a:pt x="495653" y="54974"/>
                </a:cubicBezTo>
                <a:cubicBezTo>
                  <a:pt x="495021" y="54044"/>
                  <a:pt x="494705" y="52611"/>
                  <a:pt x="494705" y="50676"/>
                </a:cubicBezTo>
                <a:cubicBezTo>
                  <a:pt x="494705" y="49411"/>
                  <a:pt x="495077" y="46658"/>
                  <a:pt x="495821" y="42416"/>
                </a:cubicBezTo>
                <a:cubicBezTo>
                  <a:pt x="497235" y="34528"/>
                  <a:pt x="499411" y="28203"/>
                  <a:pt x="502351" y="23441"/>
                </a:cubicBezTo>
                <a:cubicBezTo>
                  <a:pt x="505290" y="18678"/>
                  <a:pt x="509792" y="14790"/>
                  <a:pt x="515857" y="11776"/>
                </a:cubicBezTo>
                <a:cubicBezTo>
                  <a:pt x="521922" y="8762"/>
                  <a:pt x="530275" y="6363"/>
                  <a:pt x="540916" y="4577"/>
                </a:cubicBezTo>
                <a:cubicBezTo>
                  <a:pt x="558775" y="1526"/>
                  <a:pt x="573546" y="0"/>
                  <a:pt x="585229" y="0"/>
                </a:cubicBezTo>
                <a:close/>
              </a:path>
            </a:pathLst>
          </a:custGeom>
          <a:gradFill flip="none" rotWithShape="1">
            <a:gsLst>
              <a:gs pos="0">
                <a:srgbClr val="A8C958">
                  <a:shade val="30000"/>
                  <a:satMod val="115000"/>
                </a:srgbClr>
              </a:gs>
              <a:gs pos="50000">
                <a:srgbClr val="A8C958">
                  <a:shade val="67500"/>
                  <a:satMod val="115000"/>
                </a:srgbClr>
              </a:gs>
              <a:gs pos="100000">
                <a:srgbClr val="A8C958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91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7317" y="3596120"/>
            <a:ext cx="2729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10 </a:t>
            </a:r>
          </a:p>
          <a:p>
            <a:pPr algn="ctr"/>
            <a:r>
              <a:rPr lang="en-US" sz="3600" b="1" dirty="0"/>
              <a:t>minutes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37E97F0-7042-416D-8F31-F4EB00C0A7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F44CEE-F818-4676-9022-07C7C60E6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"/>
            <a:ext cx="12192000" cy="68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6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6966" y="0"/>
            <a:ext cx="12192000" cy="6536987"/>
          </a:xfrm>
          <a:prstGeom prst="rect">
            <a:avLst/>
          </a:prstGeom>
          <a:gradFill flip="none" rotWithShape="1">
            <a:gsLst>
              <a:gs pos="0">
                <a:srgbClr val="4A6634">
                  <a:shade val="30000"/>
                  <a:satMod val="115000"/>
                </a:srgbClr>
              </a:gs>
              <a:gs pos="50000">
                <a:srgbClr val="7DB355"/>
              </a:gs>
              <a:gs pos="100000">
                <a:srgbClr val="F3C38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184317" y="907161"/>
            <a:ext cx="1769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Lunch</a:t>
            </a:r>
            <a:endParaRPr lang="en-US" sz="3600" b="1" dirty="0"/>
          </a:p>
        </p:txBody>
      </p:sp>
      <p:sp>
        <p:nvSpPr>
          <p:cNvPr id="36" name="Rectangle 35"/>
          <p:cNvSpPr/>
          <p:nvPr/>
        </p:nvSpPr>
        <p:spPr>
          <a:xfrm>
            <a:off x="6966" y="2107769"/>
            <a:ext cx="12192000" cy="4448279"/>
          </a:xfrm>
          <a:prstGeom prst="rect">
            <a:avLst/>
          </a:prstGeom>
          <a:blipFill dpi="0" rotWithShape="1">
            <a:blip r:embed="rId3">
              <a:alphaModFix amt="43000"/>
              <a:grayscl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8EFD56-C09A-4633-9F7A-8121739F9FC4}"/>
              </a:ext>
            </a:extLst>
          </p:cNvPr>
          <p:cNvSpPr/>
          <p:nvPr/>
        </p:nvSpPr>
        <p:spPr>
          <a:xfrm>
            <a:off x="-20898" y="2098238"/>
            <a:ext cx="12192000" cy="4448279"/>
          </a:xfrm>
          <a:prstGeom prst="rect">
            <a:avLst/>
          </a:prstGeom>
          <a:blipFill dpi="0" rotWithShape="1">
            <a:blip r:embed="rId3">
              <a:alphaModFix amt="43000"/>
              <a:grayscl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Content Placeholder 2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clrChange>
              <a:clrFrom>
                <a:srgbClr val="7B8881"/>
              </a:clrFrom>
              <a:clrTo>
                <a:srgbClr val="7B88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1" b="89891" l="8295" r="90388">
                        <a14:foregroundMark x1="50775" y1="26065" x2="50775" y2="26065"/>
                        <a14:foregroundMark x1="50775" y1="26065" x2="50775" y2="26065"/>
                        <a14:foregroundMark x1="42946" y1="25471" x2="42946" y2="25471"/>
                        <a14:foregroundMark x1="41783" y1="25173" x2="41783" y2="25173"/>
                        <a14:foregroundMark x1="36512" y1="24975" x2="36512" y2="24975"/>
                        <a14:foregroundMark x1="36202" y1="24975" x2="36202" y2="24975"/>
                        <a14:foregroundMark x1="20465" y1="24579" x2="20465" y2="24579"/>
                        <a14:foregroundMark x1="24109" y1="25273" x2="24109" y2="25273"/>
                        <a14:foregroundMark x1="11550" y1="24975" x2="11550" y2="24975"/>
                        <a14:foregroundMark x1="8295" y1="31120" x2="8295" y2="31120"/>
                        <a14:foregroundMark x1="8992" y1="44896" x2="8992" y2="44896"/>
                        <a14:foregroundMark x1="14186" y1="71358" x2="14186" y2="71358"/>
                        <a14:foregroundMark x1="38915" y1="71952" x2="38915" y2="71952"/>
                        <a14:foregroundMark x1="89690" y1="58969" x2="89690" y2="58969"/>
                        <a14:foregroundMark x1="90310" y1="30228" x2="90310" y2="30228"/>
                        <a14:foregroundMark x1="90388" y1="26065" x2="90388" y2="26065"/>
                        <a14:foregroundMark x1="27364" y1="25173" x2="27364" y2="25173"/>
                        <a14:foregroundMark x1="32171" y1="24678" x2="32171" y2="24678"/>
                        <a14:foregroundMark x1="14651" y1="24579" x2="14651" y2="24579"/>
                        <a14:foregroundMark x1="14031" y1="24381" x2="14031" y2="24381"/>
                        <a14:foregroundMark x1="15349" y1="24381" x2="15349" y2="24381"/>
                        <a14:foregroundMark x1="42636" y1="71853" x2="42636" y2="71853"/>
                        <a14:foregroundMark x1="44574" y1="71952" x2="44574" y2="71952"/>
                        <a14:foregroundMark x1="46667" y1="71754" x2="46667" y2="71754"/>
                        <a14:foregroundMark x1="50233" y1="71952" x2="50233" y2="71952"/>
                        <a14:foregroundMark x1="48915" y1="72547" x2="48915" y2="72547"/>
                        <a14:foregroundMark x1="49380" y1="72349" x2="49380" y2="72349"/>
                        <a14:foregroundMark x1="51240" y1="71853" x2="51240" y2="71853"/>
                        <a14:foregroundMark x1="55039" y1="72052" x2="55039" y2="72052"/>
                        <a14:foregroundMark x1="64884" y1="72448" x2="64884" y2="72448"/>
                        <a14:foregroundMark x1="65349" y1="72448" x2="65349" y2="72448"/>
                        <a14:foregroundMark x1="90233" y1="55401" x2="90233" y2="55401"/>
                        <a14:foregroundMark x1="30233" y1="25173" x2="30233" y2="25173"/>
                        <a14:backgroundMark x1="6744" y1="49158" x2="6744" y2="49158"/>
                        <a14:backgroundMark x1="6822" y1="52527" x2="6822" y2="52527"/>
                        <a14:backgroundMark x1="7209" y1="56392" x2="7209" y2="56392"/>
                        <a14:backgroundMark x1="7519" y1="55897" x2="7519" y2="55897"/>
                        <a14:backgroundMark x1="7519" y1="62934" x2="7519" y2="62934"/>
                        <a14:backgroundMark x1="25736" y1="73538" x2="25736" y2="73538"/>
                        <a14:backgroundMark x1="25271" y1="73142" x2="25271" y2="73142"/>
                        <a14:backgroundMark x1="26124" y1="73142" x2="26124" y2="73142"/>
                        <a14:backgroundMark x1="16202" y1="73241" x2="16202" y2="73241"/>
                        <a14:backgroundMark x1="15814" y1="73340" x2="15814" y2="73340"/>
                        <a14:backgroundMark x1="15426" y1="73241" x2="15426" y2="73241"/>
                        <a14:backgroundMark x1="14961" y1="73439" x2="14961" y2="73439"/>
                        <a14:backgroundMark x1="16977" y1="73340" x2="16977" y2="73340"/>
                        <a14:backgroundMark x1="30775" y1="73043" x2="30775" y2="73043"/>
                        <a14:backgroundMark x1="34884" y1="73142" x2="34884" y2="73142"/>
                        <a14:backgroundMark x1="31705" y1="73043" x2="31705" y2="73043"/>
                        <a14:backgroundMark x1="35659" y1="72944" x2="35659" y2="72944"/>
                        <a14:backgroundMark x1="34419" y1="73043" x2="34419" y2="73043"/>
                        <a14:backgroundMark x1="34651" y1="72944" x2="34651" y2="72944"/>
                        <a14:backgroundMark x1="40698" y1="72944" x2="40698" y2="72944"/>
                        <a14:backgroundMark x1="45116" y1="72844" x2="45116" y2="72844"/>
                        <a14:backgroundMark x1="54574" y1="72944" x2="54574" y2="72944"/>
                        <a14:backgroundMark x1="54961" y1="72844" x2="54961" y2="72844"/>
                        <a14:backgroundMark x1="54264" y1="72745" x2="54264" y2="72745"/>
                        <a14:backgroundMark x1="78527" y1="72745" x2="78527" y2="72745"/>
                        <a14:backgroundMark x1="83178" y1="72844" x2="83178" y2="72844"/>
                        <a14:backgroundMark x1="88140" y1="72844" x2="88140" y2="72844"/>
                        <a14:backgroundMark x1="88760" y1="72646" x2="88760" y2="72646"/>
                        <a14:backgroundMark x1="7597" y1="57086" x2="7597" y2="57086"/>
                        <a14:backgroundMark x1="7054" y1="53617" x2="7054" y2="5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1249">
            <a:off x="2437322" y="160866"/>
            <a:ext cx="8358215" cy="6536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9360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4660" y="498930"/>
            <a:ext cx="11882680" cy="6212955"/>
          </a:xfrm>
          <a:prstGeom prst="roundRect">
            <a:avLst>
              <a:gd name="adj" fmla="val 1636"/>
            </a:avLst>
          </a:prstGeom>
          <a:solidFill>
            <a:srgbClr val="F7F8FB"/>
          </a:solidFill>
          <a:ln>
            <a:noFill/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1286" y="83067"/>
            <a:ext cx="9404723" cy="237946"/>
          </a:xfrm>
        </p:spPr>
        <p:txBody>
          <a:bodyPr/>
          <a:lstStyle/>
          <a:p>
            <a:endParaRPr lang="en-US" sz="20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025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3723" y="148607"/>
            <a:ext cx="11624554" cy="6565459"/>
          </a:xfrm>
          <a:prstGeom prst="roundRect">
            <a:avLst>
              <a:gd name="adj" fmla="val 1725"/>
            </a:avLst>
          </a:prstGeom>
          <a:solidFill>
            <a:srgbClr val="F7F8FB"/>
          </a:solidFill>
          <a:ln>
            <a:noFill/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459893"/>
            <a:ext cx="0" cy="5902700"/>
          </a:xfrm>
          <a:prstGeom prst="line">
            <a:avLst/>
          </a:prstGeom>
          <a:ln w="412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1558" y="1315415"/>
            <a:ext cx="11310350" cy="0"/>
          </a:xfrm>
          <a:prstGeom prst="line">
            <a:avLst/>
          </a:prstGeom>
          <a:ln w="412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67328" y="282227"/>
            <a:ext cx="5012732" cy="925263"/>
          </a:xfrm>
          <a:prstGeom prst="rect">
            <a:avLst/>
          </a:prstGeom>
          <a:solidFill>
            <a:srgbClr val="BEEAFA"/>
          </a:solidFill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11941" y="282226"/>
            <a:ext cx="5012732" cy="925263"/>
          </a:xfrm>
          <a:prstGeom prst="rect">
            <a:avLst/>
          </a:prstGeom>
          <a:solidFill>
            <a:srgbClr val="BCEBDF"/>
          </a:solidFill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58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3D9123-3468-4B0B-8263-0984838B39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750121"/>
              </p:ext>
            </p:extLst>
          </p:nvPr>
        </p:nvGraphicFramePr>
        <p:xfrm>
          <a:off x="171450" y="690113"/>
          <a:ext cx="11862399" cy="5978108"/>
        </p:xfrm>
        <a:graphic>
          <a:graphicData uri="http://schemas.openxmlformats.org/drawingml/2006/table">
            <a:tbl>
              <a:tblPr bandRow="1">
                <a:tableStyleId>{616DA210-FB5B-4158-B5E0-FEB733F419BA}</a:tableStyleId>
              </a:tblPr>
              <a:tblGrid>
                <a:gridCol w="3954133">
                  <a:extLst>
                    <a:ext uri="{9D8B030D-6E8A-4147-A177-3AD203B41FA5}">
                      <a16:colId xmlns:a16="http://schemas.microsoft.com/office/drawing/2014/main" val="3121423714"/>
                    </a:ext>
                  </a:extLst>
                </a:gridCol>
                <a:gridCol w="3954133">
                  <a:extLst>
                    <a:ext uri="{9D8B030D-6E8A-4147-A177-3AD203B41FA5}">
                      <a16:colId xmlns:a16="http://schemas.microsoft.com/office/drawing/2014/main" val="3248520559"/>
                    </a:ext>
                  </a:extLst>
                </a:gridCol>
                <a:gridCol w="3954133">
                  <a:extLst>
                    <a:ext uri="{9D8B030D-6E8A-4147-A177-3AD203B41FA5}">
                      <a16:colId xmlns:a16="http://schemas.microsoft.com/office/drawing/2014/main" val="4175123670"/>
                    </a:ext>
                  </a:extLst>
                </a:gridCol>
              </a:tblGrid>
              <a:tr h="1494527"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C0C0C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C0C0C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C0C0C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129130"/>
                  </a:ext>
                </a:extLst>
              </a:tr>
              <a:tr h="1494527"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C0C0C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C0C0C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C0C0C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1994667"/>
                  </a:ext>
                </a:extLst>
              </a:tr>
              <a:tr h="1494527"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C0C0C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C0C0C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C0C0C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578772"/>
                  </a:ext>
                </a:extLst>
              </a:tr>
              <a:tr h="1494527"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C0C0C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C0C0C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C0C0C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73335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10AAFE0-13EC-49DA-B60E-B93D4641CC08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33000">
                <a:srgbClr val="35D3AA"/>
              </a:gs>
              <a:gs pos="100000">
                <a:srgbClr val="AEECD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106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3D9123-3468-4B0B-8263-0984838B39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737378"/>
              </p:ext>
            </p:extLst>
          </p:nvPr>
        </p:nvGraphicFramePr>
        <p:xfrm>
          <a:off x="171450" y="690113"/>
          <a:ext cx="11862399" cy="5978108"/>
        </p:xfrm>
        <a:graphic>
          <a:graphicData uri="http://schemas.openxmlformats.org/drawingml/2006/table">
            <a:tbl>
              <a:tblPr bandRow="1">
                <a:tableStyleId>{616DA210-FB5B-4158-B5E0-FEB733F419BA}</a:tableStyleId>
              </a:tblPr>
              <a:tblGrid>
                <a:gridCol w="3954133">
                  <a:extLst>
                    <a:ext uri="{9D8B030D-6E8A-4147-A177-3AD203B41FA5}">
                      <a16:colId xmlns:a16="http://schemas.microsoft.com/office/drawing/2014/main" val="3121423714"/>
                    </a:ext>
                  </a:extLst>
                </a:gridCol>
                <a:gridCol w="3954133">
                  <a:extLst>
                    <a:ext uri="{9D8B030D-6E8A-4147-A177-3AD203B41FA5}">
                      <a16:colId xmlns:a16="http://schemas.microsoft.com/office/drawing/2014/main" val="3248520559"/>
                    </a:ext>
                  </a:extLst>
                </a:gridCol>
                <a:gridCol w="3954133">
                  <a:extLst>
                    <a:ext uri="{9D8B030D-6E8A-4147-A177-3AD203B41FA5}">
                      <a16:colId xmlns:a16="http://schemas.microsoft.com/office/drawing/2014/main" val="4175123670"/>
                    </a:ext>
                  </a:extLst>
                </a:gridCol>
              </a:tblGrid>
              <a:tr h="1494527">
                <a:tc>
                  <a:txBody>
                    <a:bodyPr/>
                    <a:lstStyle/>
                    <a:p>
                      <a:r>
                        <a:rPr lang="en-US" b="1" dirty="0">
                          <a:highlight>
                            <a:srgbClr val="C0C0C0"/>
                          </a:highlight>
                        </a:rPr>
                        <a:t>Angela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highlight>
                            <a:srgbClr val="C0C0C0"/>
                          </a:highlight>
                        </a:rPr>
                        <a:t>Byron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highlight>
                            <a:srgbClr val="C0C0C0"/>
                          </a:highlight>
                        </a:rPr>
                        <a:t>Cassie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129130"/>
                  </a:ext>
                </a:extLst>
              </a:tr>
              <a:tr h="1494527">
                <a:tc>
                  <a:txBody>
                    <a:bodyPr/>
                    <a:lstStyle/>
                    <a:p>
                      <a:r>
                        <a:rPr lang="en-US" b="1" dirty="0">
                          <a:highlight>
                            <a:srgbClr val="C0C0C0"/>
                          </a:highlight>
                        </a:rPr>
                        <a:t>Dalia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highlight>
                            <a:srgbClr val="C0C0C0"/>
                          </a:highlight>
                        </a:rPr>
                        <a:t>Egbert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highlight>
                            <a:srgbClr val="C0C0C0"/>
                          </a:highlight>
                        </a:rPr>
                        <a:t>Francine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1994667"/>
                  </a:ext>
                </a:extLst>
              </a:tr>
              <a:tr h="1494527">
                <a:tc>
                  <a:txBody>
                    <a:bodyPr/>
                    <a:lstStyle/>
                    <a:p>
                      <a:r>
                        <a:rPr lang="en-US" b="1" dirty="0">
                          <a:highlight>
                            <a:srgbClr val="C0C0C0"/>
                          </a:highlight>
                        </a:rPr>
                        <a:t>Gerald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highlight>
                            <a:srgbClr val="C0C0C0"/>
                          </a:highlight>
                        </a:rPr>
                        <a:t>Hikaru</a:t>
                      </a:r>
                      <a:endParaRPr lang="en-US" b="1" dirty="0">
                        <a:highlight>
                          <a:srgbClr val="C0C0C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highlight>
                            <a:srgbClr val="C0C0C0"/>
                          </a:highlight>
                        </a:rPr>
                        <a:t>Isaiah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578772"/>
                  </a:ext>
                </a:extLst>
              </a:tr>
              <a:tr h="1494527">
                <a:tc>
                  <a:txBody>
                    <a:bodyPr/>
                    <a:lstStyle/>
                    <a:p>
                      <a:r>
                        <a:rPr lang="en-US" b="1" dirty="0">
                          <a:highlight>
                            <a:srgbClr val="C0C0C0"/>
                          </a:highlight>
                        </a:rPr>
                        <a:t>Juan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highlight>
                            <a:srgbClr val="C0C0C0"/>
                          </a:highlight>
                        </a:rPr>
                        <a:t>Kevin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highlight>
                            <a:srgbClr val="C0C0C0"/>
                          </a:highlight>
                        </a:rPr>
                        <a:t>Liang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73335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10AAFE0-13EC-49DA-B60E-B93D4641CC08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28000">
                <a:srgbClr val="86EC0A"/>
              </a:gs>
              <a:gs pos="100000">
                <a:srgbClr val="B5F76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683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06C47A-38C9-460B-8D18-413C5EF75E0A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20000">
                <a:srgbClr val="15C2FF"/>
              </a:gs>
              <a:gs pos="100000">
                <a:srgbClr val="6AD7FE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3D9123-3468-4B0B-8263-0984838B39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405444"/>
              </p:ext>
            </p:extLst>
          </p:nvPr>
        </p:nvGraphicFramePr>
        <p:xfrm>
          <a:off x="210315" y="690113"/>
          <a:ext cx="11771368" cy="5986732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5885684">
                  <a:extLst>
                    <a:ext uri="{9D8B030D-6E8A-4147-A177-3AD203B41FA5}">
                      <a16:colId xmlns:a16="http://schemas.microsoft.com/office/drawing/2014/main" val="3121423714"/>
                    </a:ext>
                  </a:extLst>
                </a:gridCol>
                <a:gridCol w="5885684">
                  <a:extLst>
                    <a:ext uri="{9D8B030D-6E8A-4147-A177-3AD203B41FA5}">
                      <a16:colId xmlns:a16="http://schemas.microsoft.com/office/drawing/2014/main" val="3248520559"/>
                    </a:ext>
                  </a:extLst>
                </a:gridCol>
              </a:tblGrid>
              <a:tr h="1496683"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C0C0C0"/>
                        </a:highlight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C0C0C0"/>
                        </a:highlight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129130"/>
                  </a:ext>
                </a:extLst>
              </a:tr>
              <a:tr h="1496683"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C0C0C0"/>
                        </a:highlight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C0C0C0"/>
                        </a:highlight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994667"/>
                  </a:ext>
                </a:extLst>
              </a:tr>
              <a:tr h="1496683"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C0C0C0"/>
                        </a:highlight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C0C0C0"/>
                        </a:highlight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525154"/>
                  </a:ext>
                </a:extLst>
              </a:tr>
              <a:tr h="1496683"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C0C0C0"/>
                        </a:highligh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highlight>
                          <a:srgbClr val="C0C0C0"/>
                        </a:highlight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385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7982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9868AD-7670-4682-81E5-F46B52CC80D7}"/>
              </a:ext>
            </a:extLst>
          </p:cNvPr>
          <p:cNvSpPr/>
          <p:nvPr/>
        </p:nvSpPr>
        <p:spPr>
          <a:xfrm>
            <a:off x="0" y="0"/>
            <a:ext cx="5534025" cy="6857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B01793-ABC0-48E8-9019-413C15D50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051051"/>
            <a:ext cx="4772025" cy="65279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How comfortable are you?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0A73CA-4241-4ADD-87ED-87EF9416AEB1}"/>
              </a:ext>
            </a:extLst>
          </p:cNvPr>
          <p:cNvSpPr txBox="1"/>
          <p:nvPr/>
        </p:nvSpPr>
        <p:spPr>
          <a:xfrm>
            <a:off x="9828360" y="379520"/>
            <a:ext cx="253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pretty comfortable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C19FBC-66DC-47FA-8950-F00BBF97FF9D}"/>
              </a:ext>
            </a:extLst>
          </p:cNvPr>
          <p:cNvSpPr txBox="1"/>
          <p:nvPr/>
        </p:nvSpPr>
        <p:spPr>
          <a:xfrm>
            <a:off x="9828360" y="6291669"/>
            <a:ext cx="253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still figuring it out.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495841-A8F1-455B-A5D9-B3C9461554BE}"/>
              </a:ext>
            </a:extLst>
          </p:cNvPr>
          <p:cNvGrpSpPr/>
          <p:nvPr/>
        </p:nvGrpSpPr>
        <p:grpSpPr>
          <a:xfrm>
            <a:off x="7967213" y="332029"/>
            <a:ext cx="2495550" cy="6328972"/>
            <a:chOff x="7277100" y="365126"/>
            <a:chExt cx="2495550" cy="632897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8F153E6-0D89-4771-AD81-B66F3C6D9748}"/>
                </a:ext>
              </a:extLst>
            </p:cNvPr>
            <p:cNvSpPr/>
            <p:nvPr/>
          </p:nvSpPr>
          <p:spPr>
            <a:xfrm>
              <a:off x="8039818" y="365126"/>
              <a:ext cx="1000664" cy="6328972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0"/>
                    <a:shade val="30000"/>
                    <a:satMod val="115000"/>
                  </a:schemeClr>
                </a:gs>
                <a:gs pos="50000">
                  <a:srgbClr val="7FE109"/>
                </a:gs>
                <a:gs pos="100000">
                  <a:srgbClr val="FFFF00"/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3944E95-797D-4579-9D47-5277C9DFCBC3}"/>
                </a:ext>
              </a:extLst>
            </p:cNvPr>
            <p:cNvGrpSpPr/>
            <p:nvPr/>
          </p:nvGrpSpPr>
          <p:grpSpPr>
            <a:xfrm>
              <a:off x="7277100" y="1472241"/>
              <a:ext cx="2495550" cy="4141758"/>
              <a:chOff x="7277100" y="1472241"/>
              <a:chExt cx="2495550" cy="4141758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E48DD393-BC08-428E-BC5A-EA9D0DCD4524}"/>
                  </a:ext>
                </a:extLst>
              </p:cNvPr>
              <p:cNvCxnSpPr/>
              <p:nvPr/>
            </p:nvCxnSpPr>
            <p:spPr>
              <a:xfrm>
                <a:off x="7277100" y="1472241"/>
                <a:ext cx="2495550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2F09EC3-E79B-4E7E-9800-7E2B219A3911}"/>
                  </a:ext>
                </a:extLst>
              </p:cNvPr>
              <p:cNvCxnSpPr/>
              <p:nvPr/>
            </p:nvCxnSpPr>
            <p:spPr>
              <a:xfrm>
                <a:off x="7277100" y="2852827"/>
                <a:ext cx="2495550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199A51D-D0CF-4D59-B7C5-18F01AF37FAE}"/>
                  </a:ext>
                </a:extLst>
              </p:cNvPr>
              <p:cNvCxnSpPr/>
              <p:nvPr/>
            </p:nvCxnSpPr>
            <p:spPr>
              <a:xfrm>
                <a:off x="7277100" y="4233413"/>
                <a:ext cx="2495550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6BCB1B35-E67A-4E91-B839-1F0E568D4718}"/>
                  </a:ext>
                </a:extLst>
              </p:cNvPr>
              <p:cNvCxnSpPr/>
              <p:nvPr/>
            </p:nvCxnSpPr>
            <p:spPr>
              <a:xfrm>
                <a:off x="7277100" y="5613999"/>
                <a:ext cx="2495550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71FC4A1-F69B-4E7A-8D67-B53F6A6C8FAA}"/>
              </a:ext>
            </a:extLst>
          </p:cNvPr>
          <p:cNvSpPr txBox="1"/>
          <p:nvPr/>
        </p:nvSpPr>
        <p:spPr>
          <a:xfrm>
            <a:off x="9059153" y="5891560"/>
            <a:ext cx="26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4E67C8">
                    <a:lumMod val="60000"/>
                    <a:lumOff val="4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789885-CA0E-4F4B-9168-3236A684AA46}"/>
              </a:ext>
            </a:extLst>
          </p:cNvPr>
          <p:cNvSpPr txBox="1"/>
          <p:nvPr/>
        </p:nvSpPr>
        <p:spPr>
          <a:xfrm>
            <a:off x="9059153" y="4584712"/>
            <a:ext cx="26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4E67C8">
                    <a:lumMod val="60000"/>
                    <a:lumOff val="4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808DBD-8A62-48A2-BE11-1DD8E188A6D5}"/>
              </a:ext>
            </a:extLst>
          </p:cNvPr>
          <p:cNvSpPr txBox="1"/>
          <p:nvPr/>
        </p:nvSpPr>
        <p:spPr>
          <a:xfrm>
            <a:off x="9059153" y="3204127"/>
            <a:ext cx="26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4E67C8">
                    <a:lumMod val="60000"/>
                    <a:lumOff val="4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36AD8D-1761-4F53-84E1-3C1922644D45}"/>
              </a:ext>
            </a:extLst>
          </p:cNvPr>
          <p:cNvSpPr txBox="1"/>
          <p:nvPr/>
        </p:nvSpPr>
        <p:spPr>
          <a:xfrm>
            <a:off x="9059153" y="1837050"/>
            <a:ext cx="26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4E67C8">
                    <a:lumMod val="40000"/>
                    <a:lumOff val="6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1EA4EC-D243-4905-8E61-0AB2EC693FB7}"/>
              </a:ext>
            </a:extLst>
          </p:cNvPr>
          <p:cNvSpPr txBox="1"/>
          <p:nvPr/>
        </p:nvSpPr>
        <p:spPr>
          <a:xfrm>
            <a:off x="9059153" y="541509"/>
            <a:ext cx="26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4E67C8">
                    <a:lumMod val="40000"/>
                    <a:lumOff val="6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50335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15168" y="1211176"/>
            <a:ext cx="9961664" cy="3453363"/>
            <a:chOff x="725252" y="1235413"/>
            <a:chExt cx="9961664" cy="3453363"/>
          </a:xfrm>
        </p:grpSpPr>
        <p:sp>
          <p:nvSpPr>
            <p:cNvPr id="4" name="Rectangle 3"/>
            <p:cNvSpPr/>
            <p:nvPr/>
          </p:nvSpPr>
          <p:spPr>
            <a:xfrm>
              <a:off x="725252" y="1235413"/>
              <a:ext cx="9728200" cy="3181711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841984" y="1371239"/>
              <a:ext cx="9728200" cy="3181711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958716" y="1507065"/>
              <a:ext cx="9728200" cy="3181711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6BDDDF-3DE2-4402-8CE7-D2DDB9675456}"/>
              </a:ext>
            </a:extLst>
          </p:cNvPr>
          <p:cNvSpPr txBox="1">
            <a:spLocks/>
          </p:cNvSpPr>
          <p:nvPr/>
        </p:nvSpPr>
        <p:spPr>
          <a:xfrm>
            <a:off x="6571405" y="2700710"/>
            <a:ext cx="8543925" cy="149335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5200" b="1" dirty="0">
              <a:solidFill>
                <a:schemeClr val="tx2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8400" b="1" i="1" cap="none" dirty="0">
                <a:solidFill>
                  <a:schemeClr val="tx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Welcome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6603" y="4893418"/>
            <a:ext cx="7972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Please check your audio and video connections and place yourself on mute.</a:t>
            </a:r>
          </a:p>
          <a:p>
            <a:pPr algn="ctr"/>
            <a:r>
              <a:rPr lang="en-US" sz="2400" dirty="0"/>
              <a:t>We will begin in just few minutes.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6BDDDF-3DE2-4402-8CE7-D2DDB9675456}"/>
              </a:ext>
            </a:extLst>
          </p:cNvPr>
          <p:cNvSpPr txBox="1">
            <a:spLocks/>
          </p:cNvSpPr>
          <p:nvPr/>
        </p:nvSpPr>
        <p:spPr>
          <a:xfrm>
            <a:off x="1687848" y="2058673"/>
            <a:ext cx="8543925" cy="138871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5200" b="1" dirty="0">
              <a:solidFill>
                <a:schemeClr val="tx2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510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BD73A0-65EE-4DD7-A8DD-BB4BC9E13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96" y="365125"/>
            <a:ext cx="10515600" cy="46301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Check 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945ACB-C86D-4EA0-9DAF-CF9DF4338BB2}"/>
              </a:ext>
            </a:extLst>
          </p:cNvPr>
          <p:cNvSpPr/>
          <p:nvPr/>
        </p:nvSpPr>
        <p:spPr>
          <a:xfrm>
            <a:off x="8094206" y="1721404"/>
            <a:ext cx="3747228" cy="4917059"/>
          </a:xfrm>
          <a:prstGeom prst="rect">
            <a:avLst/>
          </a:prstGeom>
          <a:solidFill>
            <a:srgbClr val="FFE5D9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4F628D-B646-4837-93EB-0E99AFA1F900}"/>
              </a:ext>
            </a:extLst>
          </p:cNvPr>
          <p:cNvSpPr/>
          <p:nvPr/>
        </p:nvSpPr>
        <p:spPr>
          <a:xfrm>
            <a:off x="382190" y="908997"/>
            <a:ext cx="3747228" cy="60643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you like?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6D2C7A-4A93-4E9F-9C29-B91E0DA9776A}"/>
              </a:ext>
            </a:extLst>
          </p:cNvPr>
          <p:cNvSpPr/>
          <p:nvPr/>
        </p:nvSpPr>
        <p:spPr>
          <a:xfrm>
            <a:off x="4238198" y="908997"/>
            <a:ext cx="3747228" cy="60643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should we keep doing?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56390-A1E6-4BE0-A895-0664211A7B95}"/>
              </a:ext>
            </a:extLst>
          </p:cNvPr>
          <p:cNvSpPr/>
          <p:nvPr/>
        </p:nvSpPr>
        <p:spPr>
          <a:xfrm>
            <a:off x="8094206" y="908997"/>
            <a:ext cx="3747228" cy="60643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should we do differently?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DCA915-029C-44D7-9234-0BAEC980BCB4}"/>
              </a:ext>
            </a:extLst>
          </p:cNvPr>
          <p:cNvSpPr/>
          <p:nvPr/>
        </p:nvSpPr>
        <p:spPr>
          <a:xfrm>
            <a:off x="382190" y="1721403"/>
            <a:ext cx="3747228" cy="491230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1400B9-D1DA-4296-B6FE-D442E9D9526B}"/>
              </a:ext>
            </a:extLst>
          </p:cNvPr>
          <p:cNvSpPr/>
          <p:nvPr/>
        </p:nvSpPr>
        <p:spPr>
          <a:xfrm>
            <a:off x="4238198" y="1721403"/>
            <a:ext cx="3747228" cy="4917059"/>
          </a:xfrm>
          <a:prstGeom prst="rect">
            <a:avLst/>
          </a:prstGeom>
          <a:solidFill>
            <a:srgbClr val="D2F5AF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410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BDDDF-3DE2-4402-8CE7-D2DDB9675456}"/>
              </a:ext>
            </a:extLst>
          </p:cNvPr>
          <p:cNvSpPr txBox="1">
            <a:spLocks/>
          </p:cNvSpPr>
          <p:nvPr/>
        </p:nvSpPr>
        <p:spPr>
          <a:xfrm>
            <a:off x="667437" y="731782"/>
            <a:ext cx="5356845" cy="264652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5200" dirty="0">
              <a:solidFill>
                <a:schemeClr val="tx2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0196" y="5140138"/>
            <a:ext cx="4998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Please let us know if there are any questions.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0118" y="452719"/>
            <a:ext cx="5432612" cy="6096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20118" y="452719"/>
            <a:ext cx="5432612" cy="77777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63458" y="579994"/>
            <a:ext cx="5145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</a:rPr>
              <a:t>Announcements</a:t>
            </a:r>
          </a:p>
        </p:txBody>
      </p:sp>
    </p:spTree>
    <p:extLst>
      <p:ext uri="{BB962C8B-B14F-4D97-AF65-F5344CB8AC3E}">
        <p14:creationId xmlns:p14="http://schemas.microsoft.com/office/powerpoint/2010/main" val="1962024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BDDDF-3DE2-4402-8CE7-D2DDB9675456}"/>
              </a:ext>
            </a:extLst>
          </p:cNvPr>
          <p:cNvSpPr txBox="1">
            <a:spLocks/>
          </p:cNvSpPr>
          <p:nvPr/>
        </p:nvSpPr>
        <p:spPr>
          <a:xfrm>
            <a:off x="667437" y="731782"/>
            <a:ext cx="5356845" cy="264652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5200" dirty="0">
              <a:solidFill>
                <a:schemeClr val="tx2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2266" y="5560610"/>
            <a:ext cx="4998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Please let us know if there are any questions.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84926" y="431693"/>
            <a:ext cx="5432612" cy="6096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4926" y="431693"/>
            <a:ext cx="5432612" cy="777770"/>
          </a:xfrm>
          <a:prstGeom prst="rect">
            <a:avLst/>
          </a:prstGeom>
          <a:gradFill>
            <a:gsLst>
              <a:gs pos="0">
                <a:srgbClr val="DCEFF4"/>
              </a:gs>
              <a:gs pos="100000">
                <a:srgbClr val="7EBED0"/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981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C871EBA-BC1B-44A7-8FA4-362F705E2356}"/>
              </a:ext>
            </a:extLst>
          </p:cNvPr>
          <p:cNvGrpSpPr/>
          <p:nvPr/>
        </p:nvGrpSpPr>
        <p:grpSpPr>
          <a:xfrm>
            <a:off x="484682" y="330307"/>
            <a:ext cx="6249397" cy="6096000"/>
            <a:chOff x="385280" y="330307"/>
            <a:chExt cx="6249397" cy="6096000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EB6BDDDF-3DE2-4402-8CE7-D2DDB9675456}"/>
                </a:ext>
              </a:extLst>
            </p:cNvPr>
            <p:cNvSpPr txBox="1">
              <a:spLocks/>
            </p:cNvSpPr>
            <p:nvPr/>
          </p:nvSpPr>
          <p:spPr>
            <a:xfrm>
              <a:off x="722517" y="731781"/>
              <a:ext cx="5356845" cy="264652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b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 cap="all">
                  <a:ln w="3175" cmpd="sng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endParaRPr lang="en-US" sz="5200" dirty="0">
                <a:solidFill>
                  <a:schemeClr val="tx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85280" y="330307"/>
              <a:ext cx="6249397" cy="6096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50800" dist="165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85280" y="330307"/>
              <a:ext cx="6249397" cy="800348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1722" y="457581"/>
              <a:ext cx="5919615" cy="538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2">
                      <a:lumMod val="75000"/>
                    </a:schemeClr>
                  </a:solidFill>
                </a:rPr>
                <a:t>Agenda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6FB1757-1A2C-48A0-89B3-275748F0B033}"/>
              </a:ext>
            </a:extLst>
          </p:cNvPr>
          <p:cNvGrpSpPr/>
          <p:nvPr/>
        </p:nvGrpSpPr>
        <p:grpSpPr>
          <a:xfrm>
            <a:off x="7456055" y="1439440"/>
            <a:ext cx="4251263" cy="4986867"/>
            <a:chOff x="7188200" y="1439440"/>
            <a:chExt cx="4251263" cy="4986867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EB6BDDDF-3DE2-4402-8CE7-D2DDB9675456}"/>
                </a:ext>
              </a:extLst>
            </p:cNvPr>
            <p:cNvSpPr txBox="1">
              <a:spLocks/>
            </p:cNvSpPr>
            <p:nvPr/>
          </p:nvSpPr>
          <p:spPr>
            <a:xfrm>
              <a:off x="7240059" y="1840915"/>
              <a:ext cx="3644089" cy="264652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b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 cap="all">
                  <a:ln w="3175" cmpd="sng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endParaRPr lang="en-US" sz="5200" dirty="0">
                <a:solidFill>
                  <a:schemeClr val="tx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188200" y="1439440"/>
              <a:ext cx="4251263" cy="498686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50800" dist="165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88200" y="1439441"/>
              <a:ext cx="4251263" cy="800348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69200" y="1566715"/>
              <a:ext cx="4026923" cy="538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2">
                      <a:lumMod val="75000"/>
                    </a:schemeClr>
                  </a:solidFill>
                </a:rPr>
                <a:t>Notes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7195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71914" y="899822"/>
            <a:ext cx="4998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You have _____ minutes.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1A4B9A-65E7-4407-A374-1D157D1D6122}"/>
              </a:ext>
            </a:extLst>
          </p:cNvPr>
          <p:cNvGrpSpPr/>
          <p:nvPr/>
        </p:nvGrpSpPr>
        <p:grpSpPr>
          <a:xfrm>
            <a:off x="558573" y="330307"/>
            <a:ext cx="6249397" cy="6096000"/>
            <a:chOff x="385280" y="330307"/>
            <a:chExt cx="6249397" cy="6096000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EB6BDDDF-3DE2-4402-8CE7-D2DDB9675456}"/>
                </a:ext>
              </a:extLst>
            </p:cNvPr>
            <p:cNvSpPr txBox="1">
              <a:spLocks/>
            </p:cNvSpPr>
            <p:nvPr/>
          </p:nvSpPr>
          <p:spPr>
            <a:xfrm>
              <a:off x="722517" y="731781"/>
              <a:ext cx="5356845" cy="264652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b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 cap="all">
                  <a:ln w="3175" cmpd="sng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endParaRPr lang="en-US" sz="5200" dirty="0">
                <a:solidFill>
                  <a:schemeClr val="tx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85280" y="330307"/>
              <a:ext cx="6249397" cy="6096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50800" dist="165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85280" y="330307"/>
              <a:ext cx="6249397" cy="800348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1722" y="457581"/>
              <a:ext cx="5919615" cy="538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2">
                      <a:lumMod val="75000"/>
                    </a:schemeClr>
                  </a:solidFill>
                </a:rPr>
                <a:t>Activity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02BE74-6880-4E6E-A10E-66637C33B21F}"/>
              </a:ext>
            </a:extLst>
          </p:cNvPr>
          <p:cNvGrpSpPr/>
          <p:nvPr/>
        </p:nvGrpSpPr>
        <p:grpSpPr>
          <a:xfrm>
            <a:off x="7382164" y="1439440"/>
            <a:ext cx="4251263" cy="4986867"/>
            <a:chOff x="7188200" y="1439440"/>
            <a:chExt cx="4251263" cy="4986867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EB6BDDDF-3DE2-4402-8CE7-D2DDB9675456}"/>
                </a:ext>
              </a:extLst>
            </p:cNvPr>
            <p:cNvSpPr txBox="1">
              <a:spLocks/>
            </p:cNvSpPr>
            <p:nvPr/>
          </p:nvSpPr>
          <p:spPr>
            <a:xfrm>
              <a:off x="7240059" y="1840915"/>
              <a:ext cx="3644089" cy="264652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b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 cap="all">
                  <a:ln w="3175" cmpd="sng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endParaRPr lang="en-US" sz="5200" dirty="0">
                <a:solidFill>
                  <a:schemeClr val="tx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188200" y="1439440"/>
              <a:ext cx="4251263" cy="498686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50800" dist="165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88200" y="1439441"/>
              <a:ext cx="4251263" cy="800348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69200" y="1566715"/>
              <a:ext cx="4026923" cy="538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2">
                      <a:lumMod val="75000"/>
                    </a:schemeClr>
                  </a:solidFill>
                </a:rPr>
                <a:t>Assignments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6782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B790B81-8663-44D2-8886-99B1259D0095}"/>
              </a:ext>
            </a:extLst>
          </p:cNvPr>
          <p:cNvGrpSpPr/>
          <p:nvPr/>
        </p:nvGrpSpPr>
        <p:grpSpPr>
          <a:xfrm>
            <a:off x="523826" y="330307"/>
            <a:ext cx="6249397" cy="6096000"/>
            <a:chOff x="385280" y="330307"/>
            <a:chExt cx="6249397" cy="6096000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EB6BDDDF-3DE2-4402-8CE7-D2DDB9675456}"/>
                </a:ext>
              </a:extLst>
            </p:cNvPr>
            <p:cNvSpPr txBox="1">
              <a:spLocks/>
            </p:cNvSpPr>
            <p:nvPr/>
          </p:nvSpPr>
          <p:spPr>
            <a:xfrm>
              <a:off x="722517" y="731781"/>
              <a:ext cx="5356845" cy="264652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b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 cap="all">
                  <a:ln w="3175" cmpd="sng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endParaRPr lang="en-US" sz="5200" dirty="0">
                <a:solidFill>
                  <a:schemeClr val="tx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85280" y="330307"/>
              <a:ext cx="6249397" cy="6096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50800" dist="165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85280" y="330307"/>
              <a:ext cx="6249397" cy="800348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062EA6-4B37-43B6-862C-DBB0A6BB941B}"/>
              </a:ext>
            </a:extLst>
          </p:cNvPr>
          <p:cNvGrpSpPr/>
          <p:nvPr/>
        </p:nvGrpSpPr>
        <p:grpSpPr>
          <a:xfrm>
            <a:off x="7416911" y="1439440"/>
            <a:ext cx="4251263" cy="4986867"/>
            <a:chOff x="7188200" y="1439440"/>
            <a:chExt cx="4251263" cy="4986867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EB6BDDDF-3DE2-4402-8CE7-D2DDB9675456}"/>
                </a:ext>
              </a:extLst>
            </p:cNvPr>
            <p:cNvSpPr txBox="1">
              <a:spLocks/>
            </p:cNvSpPr>
            <p:nvPr/>
          </p:nvSpPr>
          <p:spPr>
            <a:xfrm>
              <a:off x="7240059" y="1840915"/>
              <a:ext cx="3644089" cy="264652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b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 cap="all">
                  <a:ln w="3175" cmpd="sng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endParaRPr lang="en-US" sz="5200" dirty="0">
                <a:solidFill>
                  <a:schemeClr val="tx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188200" y="1439440"/>
              <a:ext cx="4251263" cy="498686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50800" dist="165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88200" y="1439441"/>
              <a:ext cx="4251263" cy="800348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78922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7997" y="321013"/>
            <a:ext cx="11776005" cy="6357393"/>
          </a:xfrm>
          <a:prstGeom prst="roundRect">
            <a:avLst>
              <a:gd name="adj" fmla="val 1743"/>
            </a:avLst>
          </a:prstGeom>
          <a:solidFill>
            <a:srgbClr val="F7F8FB"/>
          </a:solidFill>
          <a:ln>
            <a:noFill/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1286" y="83067"/>
            <a:ext cx="9404723" cy="237946"/>
          </a:xfrm>
        </p:spPr>
        <p:txBody>
          <a:bodyPr/>
          <a:lstStyle/>
          <a:p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096000" y="473295"/>
            <a:ext cx="0" cy="6099243"/>
          </a:xfrm>
          <a:prstGeom prst="line">
            <a:avLst/>
          </a:prstGeom>
          <a:ln w="412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40825" y="2519464"/>
            <a:ext cx="11310350" cy="0"/>
          </a:xfrm>
          <a:prstGeom prst="line">
            <a:avLst/>
          </a:prstGeom>
          <a:ln w="412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40825" y="4581728"/>
            <a:ext cx="11310350" cy="0"/>
          </a:xfrm>
          <a:prstGeom prst="line">
            <a:avLst/>
          </a:prstGeom>
          <a:ln w="412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307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7997" y="197963"/>
            <a:ext cx="11776005" cy="6480443"/>
          </a:xfrm>
          <a:prstGeom prst="roundRect">
            <a:avLst>
              <a:gd name="adj" fmla="val 1743"/>
            </a:avLst>
          </a:prstGeom>
          <a:solidFill>
            <a:srgbClr val="F7F8FB"/>
          </a:solidFill>
          <a:ln>
            <a:noFill/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1286" y="83067"/>
            <a:ext cx="9404723" cy="237946"/>
          </a:xfrm>
        </p:spPr>
        <p:txBody>
          <a:bodyPr/>
          <a:lstStyle/>
          <a:p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096000" y="1005058"/>
            <a:ext cx="0" cy="5544766"/>
          </a:xfrm>
          <a:prstGeom prst="line">
            <a:avLst/>
          </a:prstGeom>
          <a:ln w="412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40825" y="2698573"/>
            <a:ext cx="11310350" cy="0"/>
          </a:xfrm>
          <a:prstGeom prst="line">
            <a:avLst/>
          </a:prstGeom>
          <a:ln w="412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40825" y="4770264"/>
            <a:ext cx="11310350" cy="0"/>
          </a:xfrm>
          <a:prstGeom prst="line">
            <a:avLst/>
          </a:prstGeom>
          <a:ln w="412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80AD15D-1B6C-47A7-87FE-24DFF4632110}"/>
              </a:ext>
            </a:extLst>
          </p:cNvPr>
          <p:cNvSpPr/>
          <p:nvPr/>
        </p:nvSpPr>
        <p:spPr>
          <a:xfrm>
            <a:off x="648215" y="320381"/>
            <a:ext cx="10895568" cy="577941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8925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68363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3684" y="448574"/>
            <a:ext cx="11784632" cy="6226654"/>
          </a:xfrm>
          <a:prstGeom prst="roundRect">
            <a:avLst>
              <a:gd name="adj" fmla="val 1440"/>
            </a:avLst>
          </a:prstGeom>
          <a:solidFill>
            <a:srgbClr val="F7F8FB"/>
          </a:solidFill>
          <a:ln>
            <a:noFill/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1286" y="83067"/>
            <a:ext cx="9404723" cy="237946"/>
          </a:xfrm>
        </p:spPr>
        <p:txBody>
          <a:bodyPr/>
          <a:lstStyle/>
          <a:p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4032552" y="612742"/>
            <a:ext cx="0" cy="5943600"/>
          </a:xfrm>
          <a:prstGeom prst="line">
            <a:avLst/>
          </a:prstGeom>
          <a:ln w="412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40825" y="2519464"/>
            <a:ext cx="11310350" cy="0"/>
          </a:xfrm>
          <a:prstGeom prst="line">
            <a:avLst/>
          </a:prstGeom>
          <a:ln w="412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40825" y="4581728"/>
            <a:ext cx="11310350" cy="0"/>
          </a:xfrm>
          <a:prstGeom prst="line">
            <a:avLst/>
          </a:prstGeom>
          <a:ln w="412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8187005" y="612742"/>
            <a:ext cx="0" cy="5943600"/>
          </a:xfrm>
          <a:prstGeom prst="line">
            <a:avLst/>
          </a:prstGeom>
          <a:ln w="412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48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7702" y="420812"/>
            <a:ext cx="12016596" cy="6354121"/>
          </a:xfrm>
          <a:prstGeom prst="roundRect">
            <a:avLst>
              <a:gd name="adj" fmla="val 2527"/>
            </a:avLst>
          </a:prstGeom>
          <a:solidFill>
            <a:srgbClr val="F7F8FB"/>
          </a:solidFill>
          <a:ln>
            <a:noFill/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1286" y="83067"/>
            <a:ext cx="9404723" cy="237946"/>
          </a:xfrm>
        </p:spPr>
        <p:txBody>
          <a:bodyPr/>
          <a:lstStyle/>
          <a:p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4076316" y="677832"/>
            <a:ext cx="0" cy="5923526"/>
          </a:xfrm>
          <a:prstGeom prst="line">
            <a:avLst/>
          </a:prstGeom>
          <a:ln w="412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40825" y="1592995"/>
            <a:ext cx="11310350" cy="0"/>
          </a:xfrm>
          <a:prstGeom prst="line">
            <a:avLst/>
          </a:prstGeom>
          <a:ln w="412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8032990" y="676939"/>
            <a:ext cx="0" cy="5925312"/>
          </a:xfrm>
          <a:prstGeom prst="line">
            <a:avLst/>
          </a:prstGeom>
          <a:ln w="412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230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75F84C-C4F0-4B44-89D7-8A763D1278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938"/>
            <a:ext cx="12192000" cy="8111873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F04BF86-2943-4950-9E66-9C035217F7E1}"/>
              </a:ext>
            </a:extLst>
          </p:cNvPr>
          <p:cNvSpPr/>
          <p:nvPr/>
        </p:nvSpPr>
        <p:spPr>
          <a:xfrm>
            <a:off x="5741446" y="3282043"/>
            <a:ext cx="5704882" cy="192676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BDB8B5">
                  <a:tint val="66000"/>
                  <a:satMod val="160000"/>
                </a:srgbClr>
              </a:gs>
              <a:gs pos="50000">
                <a:srgbClr val="BDB8B5">
                  <a:tint val="44500"/>
                  <a:satMod val="160000"/>
                </a:srgbClr>
              </a:gs>
              <a:gs pos="99115">
                <a:srgbClr val="FFFFFF"/>
              </a:gs>
              <a:gs pos="78000">
                <a:srgbClr val="BDB8B5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D0154-291F-4F1F-AFAE-C70073AC1AB0}"/>
              </a:ext>
            </a:extLst>
          </p:cNvPr>
          <p:cNvSpPr txBox="1"/>
          <p:nvPr/>
        </p:nvSpPr>
        <p:spPr>
          <a:xfrm>
            <a:off x="14673943" y="1409700"/>
            <a:ext cx="3396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Welcome!</a:t>
            </a:r>
          </a:p>
          <a:p>
            <a:endParaRPr lang="en-US" sz="20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en-US" sz="2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CAU-195, Contract Types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956B6A-EE19-4B06-92F7-ED11223F5CC5}"/>
              </a:ext>
            </a:extLst>
          </p:cNvPr>
          <p:cNvSpPr txBox="1"/>
          <p:nvPr/>
        </p:nvSpPr>
        <p:spPr>
          <a:xfrm>
            <a:off x="6315139" y="3428999"/>
            <a:ext cx="4349657" cy="680771"/>
          </a:xfrm>
          <a:custGeom>
            <a:avLst/>
            <a:gdLst/>
            <a:ahLst/>
            <a:cxnLst/>
            <a:rect l="l" t="t" r="r" b="b"/>
            <a:pathLst>
              <a:path w="1236389" h="193509">
                <a:moveTo>
                  <a:pt x="1206628" y="143280"/>
                </a:moveTo>
                <a:cubicBezTo>
                  <a:pt x="1215502" y="143280"/>
                  <a:pt x="1222681" y="145561"/>
                  <a:pt x="1228164" y="150124"/>
                </a:cubicBezTo>
                <a:cubicBezTo>
                  <a:pt x="1233648" y="154686"/>
                  <a:pt x="1236389" y="160651"/>
                  <a:pt x="1236389" y="168018"/>
                </a:cubicBezTo>
                <a:cubicBezTo>
                  <a:pt x="1236389" y="175469"/>
                  <a:pt x="1233690" y="181580"/>
                  <a:pt x="1228290" y="186352"/>
                </a:cubicBezTo>
                <a:cubicBezTo>
                  <a:pt x="1222890" y="191124"/>
                  <a:pt x="1215670" y="193509"/>
                  <a:pt x="1206628" y="193509"/>
                </a:cubicBezTo>
                <a:cubicBezTo>
                  <a:pt x="1197838" y="193509"/>
                  <a:pt x="1190659" y="191082"/>
                  <a:pt x="1185092" y="186226"/>
                </a:cubicBezTo>
                <a:cubicBezTo>
                  <a:pt x="1179525" y="181371"/>
                  <a:pt x="1176742" y="175301"/>
                  <a:pt x="1176742" y="168018"/>
                </a:cubicBezTo>
                <a:cubicBezTo>
                  <a:pt x="1176742" y="160651"/>
                  <a:pt x="1179442" y="154686"/>
                  <a:pt x="1184841" y="150124"/>
                </a:cubicBezTo>
                <a:cubicBezTo>
                  <a:pt x="1190241" y="145561"/>
                  <a:pt x="1197503" y="143280"/>
                  <a:pt x="1206628" y="143280"/>
                </a:cubicBezTo>
                <a:close/>
                <a:moveTo>
                  <a:pt x="688586" y="97822"/>
                </a:moveTo>
                <a:cubicBezTo>
                  <a:pt x="675191" y="97822"/>
                  <a:pt x="668494" y="106989"/>
                  <a:pt x="668494" y="125323"/>
                </a:cubicBezTo>
                <a:cubicBezTo>
                  <a:pt x="668494" y="144661"/>
                  <a:pt x="675275" y="154330"/>
                  <a:pt x="688837" y="154330"/>
                </a:cubicBezTo>
                <a:cubicBezTo>
                  <a:pt x="702064" y="154330"/>
                  <a:pt x="708677" y="144243"/>
                  <a:pt x="708677" y="124067"/>
                </a:cubicBezTo>
                <a:cubicBezTo>
                  <a:pt x="708677" y="106571"/>
                  <a:pt x="701980" y="97822"/>
                  <a:pt x="688586" y="97822"/>
                </a:cubicBezTo>
                <a:close/>
                <a:moveTo>
                  <a:pt x="1091756" y="91041"/>
                </a:moveTo>
                <a:cubicBezTo>
                  <a:pt x="1087319" y="91041"/>
                  <a:pt x="1083594" y="93071"/>
                  <a:pt x="1080580" y="97132"/>
                </a:cubicBezTo>
                <a:cubicBezTo>
                  <a:pt x="1077566" y="101192"/>
                  <a:pt x="1075808" y="106571"/>
                  <a:pt x="1075306" y="113268"/>
                </a:cubicBezTo>
                <a:lnTo>
                  <a:pt x="1107704" y="113268"/>
                </a:lnTo>
                <a:cubicBezTo>
                  <a:pt x="1107704" y="98450"/>
                  <a:pt x="1102388" y="91041"/>
                  <a:pt x="1091756" y="91041"/>
                </a:cubicBezTo>
                <a:close/>
                <a:moveTo>
                  <a:pt x="339281" y="91041"/>
                </a:moveTo>
                <a:cubicBezTo>
                  <a:pt x="334844" y="91041"/>
                  <a:pt x="331119" y="93071"/>
                  <a:pt x="328105" y="97132"/>
                </a:cubicBezTo>
                <a:cubicBezTo>
                  <a:pt x="325092" y="101192"/>
                  <a:pt x="323333" y="106571"/>
                  <a:pt x="322831" y="113268"/>
                </a:cubicBezTo>
                <a:lnTo>
                  <a:pt x="355229" y="113268"/>
                </a:lnTo>
                <a:cubicBezTo>
                  <a:pt x="355229" y="98450"/>
                  <a:pt x="349913" y="91041"/>
                  <a:pt x="339281" y="91041"/>
                </a:cubicBezTo>
                <a:close/>
                <a:moveTo>
                  <a:pt x="1092007" y="58643"/>
                </a:moveTo>
                <a:cubicBezTo>
                  <a:pt x="1105318" y="58643"/>
                  <a:pt x="1116704" y="61238"/>
                  <a:pt x="1126164" y="66429"/>
                </a:cubicBezTo>
                <a:cubicBezTo>
                  <a:pt x="1135623" y="71619"/>
                  <a:pt x="1142802" y="78903"/>
                  <a:pt x="1147699" y="88279"/>
                </a:cubicBezTo>
                <a:cubicBezTo>
                  <a:pt x="1152597" y="97655"/>
                  <a:pt x="1155045" y="108622"/>
                  <a:pt x="1155045" y="121179"/>
                </a:cubicBezTo>
                <a:lnTo>
                  <a:pt x="1155045" y="141271"/>
                </a:lnTo>
                <a:lnTo>
                  <a:pt x="1075557" y="141271"/>
                </a:lnTo>
                <a:cubicBezTo>
                  <a:pt x="1076478" y="146796"/>
                  <a:pt x="1079659" y="151128"/>
                  <a:pt x="1085101" y="154268"/>
                </a:cubicBezTo>
                <a:cubicBezTo>
                  <a:pt x="1090542" y="157407"/>
                  <a:pt x="1097742" y="158977"/>
                  <a:pt x="1106700" y="158977"/>
                </a:cubicBezTo>
                <a:cubicBezTo>
                  <a:pt x="1119173" y="158977"/>
                  <a:pt x="1130977" y="156591"/>
                  <a:pt x="1142111" y="151819"/>
                </a:cubicBezTo>
                <a:lnTo>
                  <a:pt x="1142111" y="185724"/>
                </a:lnTo>
                <a:cubicBezTo>
                  <a:pt x="1129135" y="190914"/>
                  <a:pt x="1113397" y="193509"/>
                  <a:pt x="1094896" y="193509"/>
                </a:cubicBezTo>
                <a:cubicBezTo>
                  <a:pt x="1072460" y="193509"/>
                  <a:pt x="1055005" y="187775"/>
                  <a:pt x="1042531" y="176306"/>
                </a:cubicBezTo>
                <a:cubicBezTo>
                  <a:pt x="1030058" y="164837"/>
                  <a:pt x="1023821" y="149056"/>
                  <a:pt x="1023821" y="128965"/>
                </a:cubicBezTo>
                <a:cubicBezTo>
                  <a:pt x="1023821" y="115151"/>
                  <a:pt x="1026563" y="102971"/>
                  <a:pt x="1032046" y="92423"/>
                </a:cubicBezTo>
                <a:cubicBezTo>
                  <a:pt x="1037529" y="81874"/>
                  <a:pt x="1045650" y="73607"/>
                  <a:pt x="1056407" y="67622"/>
                </a:cubicBezTo>
                <a:cubicBezTo>
                  <a:pt x="1067165" y="61636"/>
                  <a:pt x="1079031" y="58643"/>
                  <a:pt x="1092007" y="58643"/>
                </a:cubicBezTo>
                <a:close/>
                <a:moveTo>
                  <a:pt x="878262" y="58643"/>
                </a:moveTo>
                <a:cubicBezTo>
                  <a:pt x="887387" y="58643"/>
                  <a:pt x="895068" y="60443"/>
                  <a:pt x="901305" y="64043"/>
                </a:cubicBezTo>
                <a:cubicBezTo>
                  <a:pt x="907542" y="67643"/>
                  <a:pt x="912753" y="73335"/>
                  <a:pt x="916939" y="81121"/>
                </a:cubicBezTo>
                <a:cubicBezTo>
                  <a:pt x="921460" y="73921"/>
                  <a:pt x="927487" y="68375"/>
                  <a:pt x="935022" y="64482"/>
                </a:cubicBezTo>
                <a:cubicBezTo>
                  <a:pt x="942556" y="60590"/>
                  <a:pt x="950928" y="58643"/>
                  <a:pt x="960136" y="58643"/>
                </a:cubicBezTo>
                <a:cubicBezTo>
                  <a:pt x="973615" y="58643"/>
                  <a:pt x="983954" y="63038"/>
                  <a:pt x="991153" y="71829"/>
                </a:cubicBezTo>
                <a:cubicBezTo>
                  <a:pt x="998353" y="80619"/>
                  <a:pt x="1001952" y="93302"/>
                  <a:pt x="1001952" y="109877"/>
                </a:cubicBezTo>
                <a:lnTo>
                  <a:pt x="1001952" y="190370"/>
                </a:lnTo>
                <a:lnTo>
                  <a:pt x="948584" y="190370"/>
                </a:lnTo>
                <a:lnTo>
                  <a:pt x="948584" y="116282"/>
                </a:lnTo>
                <a:cubicBezTo>
                  <a:pt x="948584" y="110087"/>
                  <a:pt x="947474" y="105461"/>
                  <a:pt x="945256" y="102406"/>
                </a:cubicBezTo>
                <a:cubicBezTo>
                  <a:pt x="943037" y="99350"/>
                  <a:pt x="939417" y="97822"/>
                  <a:pt x="934394" y="97822"/>
                </a:cubicBezTo>
                <a:cubicBezTo>
                  <a:pt x="929455" y="97822"/>
                  <a:pt x="925604" y="99685"/>
                  <a:pt x="922841" y="103410"/>
                </a:cubicBezTo>
                <a:cubicBezTo>
                  <a:pt x="920078" y="107136"/>
                  <a:pt x="918697" y="112305"/>
                  <a:pt x="918697" y="118919"/>
                </a:cubicBezTo>
                <a:lnTo>
                  <a:pt x="918697" y="190370"/>
                </a:lnTo>
                <a:lnTo>
                  <a:pt x="865203" y="190370"/>
                </a:lnTo>
                <a:lnTo>
                  <a:pt x="865203" y="117537"/>
                </a:lnTo>
                <a:cubicBezTo>
                  <a:pt x="865203" y="104394"/>
                  <a:pt x="860724" y="97822"/>
                  <a:pt x="851766" y="97822"/>
                </a:cubicBezTo>
                <a:cubicBezTo>
                  <a:pt x="846325" y="97822"/>
                  <a:pt x="842223" y="99727"/>
                  <a:pt x="839460" y="103536"/>
                </a:cubicBezTo>
                <a:cubicBezTo>
                  <a:pt x="836697" y="107345"/>
                  <a:pt x="835316" y="112807"/>
                  <a:pt x="835316" y="119923"/>
                </a:cubicBezTo>
                <a:lnTo>
                  <a:pt x="835316" y="190370"/>
                </a:lnTo>
                <a:lnTo>
                  <a:pt x="781822" y="190370"/>
                </a:lnTo>
                <a:lnTo>
                  <a:pt x="781822" y="61783"/>
                </a:lnTo>
                <a:lnTo>
                  <a:pt x="835316" y="61783"/>
                </a:lnTo>
                <a:lnTo>
                  <a:pt x="835316" y="82126"/>
                </a:lnTo>
                <a:lnTo>
                  <a:pt x="835818" y="82126"/>
                </a:lnTo>
                <a:cubicBezTo>
                  <a:pt x="837828" y="78526"/>
                  <a:pt x="841030" y="74863"/>
                  <a:pt x="845425" y="71138"/>
                </a:cubicBezTo>
                <a:cubicBezTo>
                  <a:pt x="849820" y="67413"/>
                  <a:pt x="854780" y="64399"/>
                  <a:pt x="860305" y="62097"/>
                </a:cubicBezTo>
                <a:cubicBezTo>
                  <a:pt x="865831" y="59794"/>
                  <a:pt x="871816" y="58643"/>
                  <a:pt x="878262" y="58643"/>
                </a:cubicBezTo>
                <a:close/>
                <a:moveTo>
                  <a:pt x="688586" y="58643"/>
                </a:moveTo>
                <a:cubicBezTo>
                  <a:pt x="703822" y="58643"/>
                  <a:pt x="717028" y="61448"/>
                  <a:pt x="728204" y="67057"/>
                </a:cubicBezTo>
                <a:cubicBezTo>
                  <a:pt x="739380" y="72666"/>
                  <a:pt x="747961" y="80451"/>
                  <a:pt x="753947" y="90413"/>
                </a:cubicBezTo>
                <a:cubicBezTo>
                  <a:pt x="759932" y="100376"/>
                  <a:pt x="762925" y="111510"/>
                  <a:pt x="762925" y="123816"/>
                </a:cubicBezTo>
                <a:cubicBezTo>
                  <a:pt x="762925" y="145498"/>
                  <a:pt x="756374" y="162535"/>
                  <a:pt x="743273" y="174925"/>
                </a:cubicBezTo>
                <a:cubicBezTo>
                  <a:pt x="730171" y="187315"/>
                  <a:pt x="711859" y="193509"/>
                  <a:pt x="688334" y="193509"/>
                </a:cubicBezTo>
                <a:cubicBezTo>
                  <a:pt x="664978" y="193509"/>
                  <a:pt x="646790" y="187461"/>
                  <a:pt x="633773" y="175364"/>
                </a:cubicBezTo>
                <a:cubicBezTo>
                  <a:pt x="620755" y="163267"/>
                  <a:pt x="614246" y="146587"/>
                  <a:pt x="614246" y="125323"/>
                </a:cubicBezTo>
                <a:cubicBezTo>
                  <a:pt x="614246" y="111677"/>
                  <a:pt x="617302" y="99831"/>
                  <a:pt x="623413" y="89786"/>
                </a:cubicBezTo>
                <a:cubicBezTo>
                  <a:pt x="629524" y="79740"/>
                  <a:pt x="638230" y="72038"/>
                  <a:pt x="649532" y="66680"/>
                </a:cubicBezTo>
                <a:cubicBezTo>
                  <a:pt x="660834" y="61322"/>
                  <a:pt x="673852" y="58643"/>
                  <a:pt x="688586" y="58643"/>
                </a:cubicBezTo>
                <a:close/>
                <a:moveTo>
                  <a:pt x="566644" y="58643"/>
                </a:moveTo>
                <a:cubicBezTo>
                  <a:pt x="575016" y="58643"/>
                  <a:pt x="582529" y="59187"/>
                  <a:pt x="589185" y="60276"/>
                </a:cubicBezTo>
                <a:cubicBezTo>
                  <a:pt x="595840" y="61364"/>
                  <a:pt x="600131" y="62620"/>
                  <a:pt x="602056" y="64043"/>
                </a:cubicBezTo>
                <a:lnTo>
                  <a:pt x="602056" y="105733"/>
                </a:lnTo>
                <a:cubicBezTo>
                  <a:pt x="599377" y="103641"/>
                  <a:pt x="595526" y="101799"/>
                  <a:pt x="590503" y="100208"/>
                </a:cubicBezTo>
                <a:cubicBezTo>
                  <a:pt x="585480" y="98618"/>
                  <a:pt x="580834" y="97822"/>
                  <a:pt x="576564" y="97822"/>
                </a:cubicBezTo>
                <a:cubicBezTo>
                  <a:pt x="566100" y="97822"/>
                  <a:pt x="558168" y="100313"/>
                  <a:pt x="552768" y="105294"/>
                </a:cubicBezTo>
                <a:cubicBezTo>
                  <a:pt x="547369" y="110275"/>
                  <a:pt x="544669" y="117286"/>
                  <a:pt x="544669" y="126328"/>
                </a:cubicBezTo>
                <a:cubicBezTo>
                  <a:pt x="544669" y="135201"/>
                  <a:pt x="547327" y="142087"/>
                  <a:pt x="552643" y="146984"/>
                </a:cubicBezTo>
                <a:cubicBezTo>
                  <a:pt x="557959" y="151882"/>
                  <a:pt x="565263" y="154330"/>
                  <a:pt x="574555" y="154330"/>
                </a:cubicBezTo>
                <a:cubicBezTo>
                  <a:pt x="584517" y="154330"/>
                  <a:pt x="593684" y="151945"/>
                  <a:pt x="602056" y="147173"/>
                </a:cubicBezTo>
                <a:lnTo>
                  <a:pt x="602056" y="186728"/>
                </a:lnTo>
                <a:cubicBezTo>
                  <a:pt x="598624" y="188738"/>
                  <a:pt x="593224" y="190370"/>
                  <a:pt x="585857" y="191626"/>
                </a:cubicBezTo>
                <a:cubicBezTo>
                  <a:pt x="578490" y="192882"/>
                  <a:pt x="569993" y="193509"/>
                  <a:pt x="560365" y="193509"/>
                </a:cubicBezTo>
                <a:cubicBezTo>
                  <a:pt x="546804" y="193509"/>
                  <a:pt x="534686" y="190768"/>
                  <a:pt x="524012" y="185284"/>
                </a:cubicBezTo>
                <a:cubicBezTo>
                  <a:pt x="513338" y="179801"/>
                  <a:pt x="505071" y="172120"/>
                  <a:pt x="499211" y="162242"/>
                </a:cubicBezTo>
                <a:cubicBezTo>
                  <a:pt x="493351" y="152363"/>
                  <a:pt x="490421" y="141271"/>
                  <a:pt x="490421" y="128965"/>
                </a:cubicBezTo>
                <a:cubicBezTo>
                  <a:pt x="490421" y="114231"/>
                  <a:pt x="493539" y="101610"/>
                  <a:pt x="499776" y="91104"/>
                </a:cubicBezTo>
                <a:cubicBezTo>
                  <a:pt x="506013" y="80598"/>
                  <a:pt x="514908" y="72561"/>
                  <a:pt x="526461" y="66994"/>
                </a:cubicBezTo>
                <a:cubicBezTo>
                  <a:pt x="538013" y="61427"/>
                  <a:pt x="551408" y="58643"/>
                  <a:pt x="566644" y="58643"/>
                </a:cubicBezTo>
                <a:close/>
                <a:moveTo>
                  <a:pt x="339532" y="58643"/>
                </a:moveTo>
                <a:cubicBezTo>
                  <a:pt x="352843" y="58643"/>
                  <a:pt x="364229" y="61238"/>
                  <a:pt x="373689" y="66429"/>
                </a:cubicBezTo>
                <a:cubicBezTo>
                  <a:pt x="383148" y="71619"/>
                  <a:pt x="390327" y="78903"/>
                  <a:pt x="395224" y="88279"/>
                </a:cubicBezTo>
                <a:cubicBezTo>
                  <a:pt x="400122" y="97655"/>
                  <a:pt x="402570" y="108622"/>
                  <a:pt x="402570" y="121179"/>
                </a:cubicBezTo>
                <a:lnTo>
                  <a:pt x="402570" y="141271"/>
                </a:lnTo>
                <a:lnTo>
                  <a:pt x="323082" y="141271"/>
                </a:lnTo>
                <a:cubicBezTo>
                  <a:pt x="324003" y="146796"/>
                  <a:pt x="327184" y="151128"/>
                  <a:pt x="332626" y="154268"/>
                </a:cubicBezTo>
                <a:cubicBezTo>
                  <a:pt x="338067" y="157407"/>
                  <a:pt x="345267" y="158977"/>
                  <a:pt x="354225" y="158977"/>
                </a:cubicBezTo>
                <a:cubicBezTo>
                  <a:pt x="366698" y="158977"/>
                  <a:pt x="378502" y="156591"/>
                  <a:pt x="389636" y="151819"/>
                </a:cubicBezTo>
                <a:lnTo>
                  <a:pt x="389636" y="185724"/>
                </a:lnTo>
                <a:cubicBezTo>
                  <a:pt x="376660" y="190914"/>
                  <a:pt x="360922" y="193509"/>
                  <a:pt x="342421" y="193509"/>
                </a:cubicBezTo>
                <a:cubicBezTo>
                  <a:pt x="319985" y="193509"/>
                  <a:pt x="302530" y="187775"/>
                  <a:pt x="290056" y="176306"/>
                </a:cubicBezTo>
                <a:cubicBezTo>
                  <a:pt x="277583" y="164837"/>
                  <a:pt x="271346" y="149056"/>
                  <a:pt x="271346" y="128965"/>
                </a:cubicBezTo>
                <a:cubicBezTo>
                  <a:pt x="271346" y="115151"/>
                  <a:pt x="274088" y="102971"/>
                  <a:pt x="279571" y="92423"/>
                </a:cubicBezTo>
                <a:cubicBezTo>
                  <a:pt x="285054" y="81874"/>
                  <a:pt x="293175" y="73607"/>
                  <a:pt x="303932" y="67622"/>
                </a:cubicBezTo>
                <a:cubicBezTo>
                  <a:pt x="314690" y="61636"/>
                  <a:pt x="326557" y="58643"/>
                  <a:pt x="339532" y="58643"/>
                </a:cubicBezTo>
                <a:close/>
                <a:moveTo>
                  <a:pt x="1177998" y="10297"/>
                </a:moveTo>
                <a:lnTo>
                  <a:pt x="1234380" y="10297"/>
                </a:lnTo>
                <a:lnTo>
                  <a:pt x="1227725" y="129718"/>
                </a:lnTo>
                <a:lnTo>
                  <a:pt x="1184779" y="129718"/>
                </a:lnTo>
                <a:close/>
                <a:moveTo>
                  <a:pt x="0" y="10297"/>
                </a:moveTo>
                <a:lnTo>
                  <a:pt x="59522" y="10297"/>
                </a:lnTo>
                <a:lnTo>
                  <a:pt x="74591" y="116282"/>
                </a:lnTo>
                <a:cubicBezTo>
                  <a:pt x="74842" y="117621"/>
                  <a:pt x="75218" y="121514"/>
                  <a:pt x="75721" y="127960"/>
                </a:cubicBezTo>
                <a:lnTo>
                  <a:pt x="76474" y="138383"/>
                </a:lnTo>
                <a:lnTo>
                  <a:pt x="77228" y="138383"/>
                </a:lnTo>
                <a:cubicBezTo>
                  <a:pt x="77395" y="136206"/>
                  <a:pt x="77897" y="132502"/>
                  <a:pt x="78734" y="127269"/>
                </a:cubicBezTo>
                <a:cubicBezTo>
                  <a:pt x="79572" y="122037"/>
                  <a:pt x="80367" y="118123"/>
                  <a:pt x="81120" y="115528"/>
                </a:cubicBezTo>
                <a:lnTo>
                  <a:pt x="108872" y="10297"/>
                </a:lnTo>
                <a:lnTo>
                  <a:pt x="168017" y="10297"/>
                </a:lnTo>
                <a:lnTo>
                  <a:pt x="191123" y="117035"/>
                </a:lnTo>
                <a:lnTo>
                  <a:pt x="192755" y="127709"/>
                </a:lnTo>
                <a:lnTo>
                  <a:pt x="194011" y="138131"/>
                </a:lnTo>
                <a:lnTo>
                  <a:pt x="194513" y="138131"/>
                </a:lnTo>
                <a:lnTo>
                  <a:pt x="194890" y="133736"/>
                </a:lnTo>
                <a:lnTo>
                  <a:pt x="196523" y="116282"/>
                </a:lnTo>
                <a:lnTo>
                  <a:pt x="212219" y="10297"/>
                </a:lnTo>
                <a:lnTo>
                  <a:pt x="265714" y="10297"/>
                </a:lnTo>
                <a:lnTo>
                  <a:pt x="220256" y="190370"/>
                </a:lnTo>
                <a:lnTo>
                  <a:pt x="162618" y="190370"/>
                </a:lnTo>
                <a:lnTo>
                  <a:pt x="137629" y="87776"/>
                </a:lnTo>
                <a:cubicBezTo>
                  <a:pt x="136875" y="84846"/>
                  <a:pt x="136038" y="77563"/>
                  <a:pt x="135117" y="65927"/>
                </a:cubicBezTo>
                <a:lnTo>
                  <a:pt x="134615" y="65927"/>
                </a:lnTo>
                <a:cubicBezTo>
                  <a:pt x="133359" y="76224"/>
                  <a:pt x="132145" y="83507"/>
                  <a:pt x="130973" y="87776"/>
                </a:cubicBezTo>
                <a:lnTo>
                  <a:pt x="103975" y="190370"/>
                </a:lnTo>
                <a:lnTo>
                  <a:pt x="42946" y="190370"/>
                </a:lnTo>
                <a:close/>
                <a:moveTo>
                  <a:pt x="419872" y="0"/>
                </a:moveTo>
                <a:lnTo>
                  <a:pt x="473366" y="0"/>
                </a:lnTo>
                <a:lnTo>
                  <a:pt x="473366" y="190370"/>
                </a:lnTo>
                <a:lnTo>
                  <a:pt x="419872" y="190370"/>
                </a:lnTo>
                <a:close/>
              </a:path>
            </a:pathLst>
          </a:custGeom>
          <a:solidFill>
            <a:srgbClr val="002F1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0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3638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5280" y="429279"/>
            <a:ext cx="11801440" cy="6263752"/>
          </a:xfrm>
          <a:prstGeom prst="roundRect">
            <a:avLst>
              <a:gd name="adj" fmla="val 880"/>
            </a:avLst>
          </a:prstGeom>
          <a:solidFill>
            <a:srgbClr val="F7F8FB"/>
          </a:solidFill>
          <a:ln>
            <a:noFill/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1286" y="83067"/>
            <a:ext cx="9404723" cy="237946"/>
          </a:xfrm>
        </p:spPr>
        <p:txBody>
          <a:bodyPr/>
          <a:lstStyle/>
          <a:p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068313" y="536679"/>
            <a:ext cx="0" cy="5943600"/>
          </a:xfrm>
          <a:prstGeom prst="line">
            <a:avLst/>
          </a:prstGeom>
          <a:ln w="412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40825" y="3413328"/>
            <a:ext cx="11310350" cy="0"/>
          </a:xfrm>
          <a:prstGeom prst="line">
            <a:avLst/>
          </a:prstGeom>
          <a:ln w="412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175816" y="536679"/>
            <a:ext cx="0" cy="5943600"/>
          </a:xfrm>
          <a:prstGeom prst="line">
            <a:avLst/>
          </a:prstGeom>
          <a:ln w="412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759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DAC6CE2-D203-453A-814E-B440615C2555}"/>
              </a:ext>
            </a:extLst>
          </p:cNvPr>
          <p:cNvSpPr/>
          <p:nvPr/>
        </p:nvSpPr>
        <p:spPr>
          <a:xfrm>
            <a:off x="141862" y="119305"/>
            <a:ext cx="11908277" cy="6619391"/>
          </a:xfrm>
          <a:prstGeom prst="roundRect">
            <a:avLst>
              <a:gd name="adj" fmla="val 1154"/>
            </a:avLst>
          </a:prstGeom>
          <a:solidFill>
            <a:srgbClr val="F7F8FB">
              <a:alpha val="25000"/>
            </a:srgbClr>
          </a:solidFill>
          <a:ln>
            <a:noFill/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1286" y="83067"/>
            <a:ext cx="9404723" cy="237946"/>
          </a:xfrm>
        </p:spPr>
        <p:txBody>
          <a:bodyPr/>
          <a:lstStyle/>
          <a:p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6812">
            <a:off x="513662" y="3855567"/>
            <a:ext cx="3087019" cy="242032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490" y="3923123"/>
            <a:ext cx="3087019" cy="242032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9912">
            <a:off x="4478445" y="1008677"/>
            <a:ext cx="3087019" cy="242032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3362" y="1008677"/>
            <a:ext cx="3087019" cy="242032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4376">
            <a:off x="8563361" y="3855567"/>
            <a:ext cx="3087019" cy="242032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29" y="1008677"/>
            <a:ext cx="3087019" cy="242032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5895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F45CB299-0FB0-4C65-896D-5CC3F447AF19}"/>
              </a:ext>
            </a:extLst>
          </p:cNvPr>
          <p:cNvSpPr/>
          <p:nvPr/>
        </p:nvSpPr>
        <p:spPr>
          <a:xfrm>
            <a:off x="141862" y="119305"/>
            <a:ext cx="11908277" cy="6619391"/>
          </a:xfrm>
          <a:prstGeom prst="roundRect">
            <a:avLst>
              <a:gd name="adj" fmla="val 1154"/>
            </a:avLst>
          </a:prstGeom>
          <a:solidFill>
            <a:srgbClr val="F7F8FB">
              <a:alpha val="75000"/>
            </a:srgbClr>
          </a:solidFill>
          <a:ln>
            <a:noFill/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1286" y="83067"/>
            <a:ext cx="9404723" cy="237946"/>
          </a:xfrm>
        </p:spPr>
        <p:txBody>
          <a:bodyPr/>
          <a:lstStyle/>
          <a:p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93801">
            <a:off x="1001572" y="986718"/>
            <a:ext cx="2551255" cy="200026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047" y="974303"/>
            <a:ext cx="2551255" cy="200026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9210">
            <a:off x="461286" y="3847380"/>
            <a:ext cx="2551255" cy="200026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876" y="3737875"/>
            <a:ext cx="2551255" cy="200026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89912">
            <a:off x="8364325" y="1078198"/>
            <a:ext cx="2551255" cy="200026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55270">
            <a:off x="6249510" y="3899531"/>
            <a:ext cx="2551255" cy="200026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4376">
            <a:off x="9163056" y="3811330"/>
            <a:ext cx="2551255" cy="200026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749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6D2DC13-6994-4206-A755-716BC8608FC3}"/>
              </a:ext>
            </a:extLst>
          </p:cNvPr>
          <p:cNvSpPr/>
          <p:nvPr/>
        </p:nvSpPr>
        <p:spPr>
          <a:xfrm>
            <a:off x="141861" y="119305"/>
            <a:ext cx="11908277" cy="6619391"/>
          </a:xfrm>
          <a:prstGeom prst="roundRect">
            <a:avLst>
              <a:gd name="adj" fmla="val 1154"/>
            </a:avLst>
          </a:prstGeom>
          <a:solidFill>
            <a:srgbClr val="F7F8FB">
              <a:alpha val="50000"/>
            </a:srgbClr>
          </a:solidFill>
          <a:ln>
            <a:noFill/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1286" y="83067"/>
            <a:ext cx="9404723" cy="237946"/>
          </a:xfrm>
        </p:spPr>
        <p:txBody>
          <a:bodyPr/>
          <a:lstStyle/>
          <a:p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86" y="3847380"/>
            <a:ext cx="2551255" cy="200026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876" y="3737875"/>
            <a:ext cx="2551255" cy="200026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89912">
            <a:off x="9085324" y="1145065"/>
            <a:ext cx="2551255" cy="200026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466" y="3945068"/>
            <a:ext cx="2551255" cy="200026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4376">
            <a:off x="9163056" y="3811330"/>
            <a:ext cx="2551255" cy="200026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93801">
            <a:off x="532560" y="1145066"/>
            <a:ext cx="2551255" cy="200026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088" y="1145066"/>
            <a:ext cx="2551255" cy="200026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372" y="1035561"/>
            <a:ext cx="2551255" cy="200026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20201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7" y="-342635"/>
            <a:ext cx="12060766" cy="753797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81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7" y="-342635"/>
            <a:ext cx="12060766" cy="753797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79E7D0-DF2E-462D-B602-1930486B5280}"/>
              </a:ext>
            </a:extLst>
          </p:cNvPr>
          <p:cNvSpPr/>
          <p:nvPr/>
        </p:nvSpPr>
        <p:spPr>
          <a:xfrm>
            <a:off x="6592287" y="4445298"/>
            <a:ext cx="5264727" cy="2276573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92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7" y="0"/>
            <a:ext cx="12196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801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7" y="0"/>
            <a:ext cx="1219692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C140A2-7A83-447E-8837-6429195946B3}"/>
              </a:ext>
            </a:extLst>
          </p:cNvPr>
          <p:cNvSpPr/>
          <p:nvPr/>
        </p:nvSpPr>
        <p:spPr>
          <a:xfrm>
            <a:off x="6620569" y="3835376"/>
            <a:ext cx="5264727" cy="287251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84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78977" y="1211176"/>
            <a:ext cx="9961664" cy="3453363"/>
            <a:chOff x="725252" y="1235413"/>
            <a:chExt cx="9961664" cy="3453363"/>
          </a:xfrm>
        </p:grpSpPr>
        <p:sp>
          <p:nvSpPr>
            <p:cNvPr id="4" name="Rectangle 3"/>
            <p:cNvSpPr/>
            <p:nvPr/>
          </p:nvSpPr>
          <p:spPr>
            <a:xfrm>
              <a:off x="725252" y="1235413"/>
              <a:ext cx="9728200" cy="3181711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841984" y="1371239"/>
              <a:ext cx="9728200" cy="3181711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958716" y="1507065"/>
              <a:ext cx="9728200" cy="3181711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6BDDDF-3DE2-4402-8CE7-D2DDB9675456}"/>
              </a:ext>
            </a:extLst>
          </p:cNvPr>
          <p:cNvSpPr txBox="1">
            <a:spLocks/>
          </p:cNvSpPr>
          <p:nvPr/>
        </p:nvSpPr>
        <p:spPr>
          <a:xfrm>
            <a:off x="1687847" y="1752629"/>
            <a:ext cx="8543925" cy="8776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i="1" cap="none" dirty="0">
                <a:solidFill>
                  <a:schemeClr val="tx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Welcome!</a:t>
            </a:r>
            <a:r>
              <a:rPr lang="en-US" sz="2400" b="1" i="1" cap="none" dirty="0">
                <a:solidFill>
                  <a:schemeClr val="tx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6603" y="4893418"/>
            <a:ext cx="7972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Please check your audio and video connections and place yourself on mute.</a:t>
            </a:r>
          </a:p>
          <a:p>
            <a:pPr algn="ctr"/>
            <a:r>
              <a:rPr lang="en-US" sz="2400" dirty="0"/>
              <a:t>We will begin in just few minutes.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6BDDDF-3DE2-4402-8CE7-D2DDB9675456}"/>
              </a:ext>
            </a:extLst>
          </p:cNvPr>
          <p:cNvSpPr txBox="1">
            <a:spLocks/>
          </p:cNvSpPr>
          <p:nvPr/>
        </p:nvSpPr>
        <p:spPr>
          <a:xfrm>
            <a:off x="1687848" y="2513552"/>
            <a:ext cx="8543925" cy="138871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5200" b="1" dirty="0">
              <a:solidFill>
                <a:schemeClr val="tx2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5200" b="1" dirty="0">
                <a:solidFill>
                  <a:schemeClr val="tx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en-US" sz="5200" b="1" dirty="0">
              <a:solidFill>
                <a:schemeClr val="tx2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5200" b="1" cap="none" dirty="0">
                <a:solidFill>
                  <a:schemeClr val="tx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ABC-123, Course Name Here</a:t>
            </a:r>
          </a:p>
          <a:p>
            <a:r>
              <a:rPr lang="en-US" sz="5200" b="1" cap="none" dirty="0">
                <a:solidFill>
                  <a:schemeClr val="tx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4</a:t>
            </a:r>
            <a:r>
              <a:rPr lang="en-US" sz="5200" b="1" cap="none" baseline="30000" dirty="0">
                <a:solidFill>
                  <a:schemeClr val="tx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5200" b="1" cap="none" dirty="0">
                <a:solidFill>
                  <a:schemeClr val="tx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15</a:t>
            </a:r>
            <a:r>
              <a:rPr lang="en-US" sz="5200" b="1" cap="none" baseline="30000" dirty="0">
                <a:solidFill>
                  <a:schemeClr val="tx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endParaRPr lang="en-US" sz="5200" b="1" cap="none" dirty="0">
              <a:solidFill>
                <a:schemeClr val="tx2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990443-5313-42BF-AE6F-395D0A606884}"/>
              </a:ext>
            </a:extLst>
          </p:cNvPr>
          <p:cNvGrpSpPr/>
          <p:nvPr/>
        </p:nvGrpSpPr>
        <p:grpSpPr>
          <a:xfrm>
            <a:off x="978976" y="1211176"/>
            <a:ext cx="9961664" cy="3453363"/>
            <a:chOff x="978976" y="1211176"/>
            <a:chExt cx="9961664" cy="345336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D382EF6-88D4-4B73-8218-AD7BE40E67CA}"/>
                </a:ext>
              </a:extLst>
            </p:cNvPr>
            <p:cNvGrpSpPr/>
            <p:nvPr/>
          </p:nvGrpSpPr>
          <p:grpSpPr>
            <a:xfrm>
              <a:off x="978976" y="1211176"/>
              <a:ext cx="9961664" cy="3453363"/>
              <a:chOff x="725252" y="1235413"/>
              <a:chExt cx="9961664" cy="3453363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0ED78B7-A477-4AC6-B93F-6B642F02552E}"/>
                  </a:ext>
                </a:extLst>
              </p:cNvPr>
              <p:cNvSpPr/>
              <p:nvPr/>
            </p:nvSpPr>
            <p:spPr>
              <a:xfrm>
                <a:off x="725252" y="1235413"/>
                <a:ext cx="9728200" cy="3181711"/>
              </a:xfrm>
              <a:prstGeom prst="rect">
                <a:avLst/>
              </a:prstGeom>
              <a:solidFill>
                <a:schemeClr val="tx1">
                  <a:alpha val="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0DE90CC-8639-4805-A839-AD20BC79B5A2}"/>
                  </a:ext>
                </a:extLst>
              </p:cNvPr>
              <p:cNvSpPr/>
              <p:nvPr/>
            </p:nvSpPr>
            <p:spPr>
              <a:xfrm>
                <a:off x="841984" y="1371239"/>
                <a:ext cx="9728200" cy="3181711"/>
              </a:xfrm>
              <a:prstGeom prst="rect">
                <a:avLst/>
              </a:prstGeom>
              <a:solidFill>
                <a:schemeClr val="tx1">
                  <a:alpha val="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D5AC8F3-0201-4113-9CD6-476F5C2C43F5}"/>
                  </a:ext>
                </a:extLst>
              </p:cNvPr>
              <p:cNvSpPr/>
              <p:nvPr/>
            </p:nvSpPr>
            <p:spPr>
              <a:xfrm>
                <a:off x="958716" y="1507065"/>
                <a:ext cx="9728200" cy="3181711"/>
              </a:xfrm>
              <a:prstGeom prst="rect">
                <a:avLst/>
              </a:prstGeom>
              <a:solidFill>
                <a:schemeClr val="tx1">
                  <a:alpha val="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2107B2B5-9342-4EDF-91D3-783732F3A2C9}"/>
                </a:ext>
              </a:extLst>
            </p:cNvPr>
            <p:cNvSpPr txBox="1">
              <a:spLocks/>
            </p:cNvSpPr>
            <p:nvPr/>
          </p:nvSpPr>
          <p:spPr>
            <a:xfrm>
              <a:off x="1687847" y="2513552"/>
              <a:ext cx="8543925" cy="138871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b">
              <a:normAutofit fontScale="40000" lnSpcReduction="20000"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 cap="all">
                  <a:ln w="3175" cmpd="sng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endParaRPr lang="en-US" sz="5200" b="1" dirty="0">
                <a:solidFill>
                  <a:schemeClr val="tx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sz="5200" b="1" dirty="0">
                  <a:solidFill>
                    <a:schemeClr val="tx2"/>
                  </a:solidFill>
                  <a:latin typeface="Century Gothic" panose="020B0502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endParaRPr lang="en-US" sz="5200" b="1" dirty="0">
                <a:solidFill>
                  <a:schemeClr val="tx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sz="5200" b="1" cap="none" dirty="0">
                  <a:solidFill>
                    <a:schemeClr val="tx2"/>
                  </a:solidFill>
                  <a:latin typeface="Century Gothic" panose="020B0502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ABC-123, Course Name Here</a:t>
              </a:r>
            </a:p>
            <a:p>
              <a:r>
                <a:rPr lang="en-US" sz="5200" b="1" cap="none" dirty="0">
                  <a:solidFill>
                    <a:schemeClr val="tx2"/>
                  </a:solidFill>
                  <a:latin typeface="Century Gothic" panose="020B0502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April 4</a:t>
              </a:r>
              <a:r>
                <a:rPr lang="en-US" sz="5200" b="1" cap="none" baseline="30000" dirty="0">
                  <a:solidFill>
                    <a:schemeClr val="tx2"/>
                  </a:solidFill>
                  <a:latin typeface="Century Gothic" panose="020B0502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</a:t>
              </a:r>
              <a:r>
                <a:rPr lang="en-US" sz="5200" b="1" cap="none" dirty="0">
                  <a:solidFill>
                    <a:schemeClr val="tx2"/>
                  </a:solidFill>
                  <a:latin typeface="Century Gothic" panose="020B0502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15</a:t>
              </a:r>
              <a:r>
                <a:rPr lang="en-US" sz="5200" b="1" cap="none" baseline="30000" dirty="0">
                  <a:solidFill>
                    <a:schemeClr val="tx2"/>
                  </a:solidFill>
                  <a:latin typeface="Century Gothic" panose="020B0502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</a:t>
              </a:r>
              <a:endParaRPr lang="en-US" sz="5200" b="1" cap="none" dirty="0">
                <a:solidFill>
                  <a:schemeClr val="tx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0989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Debrief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38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15168" y="1211176"/>
            <a:ext cx="9961664" cy="3453363"/>
            <a:chOff x="725252" y="1235413"/>
            <a:chExt cx="9961664" cy="3453363"/>
          </a:xfrm>
        </p:grpSpPr>
        <p:sp>
          <p:nvSpPr>
            <p:cNvPr id="4" name="Rectangle 3"/>
            <p:cNvSpPr/>
            <p:nvPr/>
          </p:nvSpPr>
          <p:spPr>
            <a:xfrm>
              <a:off x="725252" y="1235413"/>
              <a:ext cx="9728200" cy="3181711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841984" y="1371239"/>
              <a:ext cx="9728200" cy="3181711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958716" y="1507065"/>
              <a:ext cx="9728200" cy="3181711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6BDDDF-3DE2-4402-8CE7-D2DDB9675456}"/>
              </a:ext>
            </a:extLst>
          </p:cNvPr>
          <p:cNvSpPr txBox="1">
            <a:spLocks/>
          </p:cNvSpPr>
          <p:nvPr/>
        </p:nvSpPr>
        <p:spPr>
          <a:xfrm>
            <a:off x="1940769" y="1912770"/>
            <a:ext cx="8543925" cy="205017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i="1" cap="none" dirty="0">
                <a:solidFill>
                  <a:schemeClr val="tx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 for joining today.</a:t>
            </a:r>
          </a:p>
          <a:p>
            <a:pPr algn="ctr"/>
            <a:r>
              <a:rPr lang="en-US" b="1" i="1" cap="none" dirty="0">
                <a:solidFill>
                  <a:schemeClr val="tx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algn="ctr"/>
            <a:r>
              <a:rPr lang="en-US" b="1" i="1" cap="none" dirty="0">
                <a:solidFill>
                  <a:schemeClr val="tx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Please exit out of the session.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6603" y="4893418"/>
            <a:ext cx="7972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tx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 a great day!</a:t>
            </a:r>
          </a:p>
        </p:txBody>
      </p:sp>
    </p:spTree>
    <p:extLst>
      <p:ext uri="{BB962C8B-B14F-4D97-AF65-F5344CB8AC3E}">
        <p14:creationId xmlns:p14="http://schemas.microsoft.com/office/powerpoint/2010/main" val="775760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70686E-8957-40CD-8492-3AA860FA66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06AE59-A829-41A5-BC36-15F8EAB7CD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5233" y="712694"/>
            <a:ext cx="10058400" cy="15874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Break Time</a:t>
            </a:r>
          </a:p>
        </p:txBody>
      </p:sp>
    </p:spTree>
    <p:extLst>
      <p:ext uri="{BB962C8B-B14F-4D97-AF65-F5344CB8AC3E}">
        <p14:creationId xmlns:p14="http://schemas.microsoft.com/office/powerpoint/2010/main" val="210912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70686E-8957-40CD-8492-3AA860FA66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06AE59-A829-41A5-BC36-15F8EAB7CD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5233" y="712694"/>
            <a:ext cx="10058400" cy="15874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Break Time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63869" y="3636461"/>
            <a:ext cx="2729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5 </a:t>
            </a:r>
          </a:p>
          <a:p>
            <a:pPr algn="ctr"/>
            <a:r>
              <a:rPr lang="en-US" sz="3600" b="1" dirty="0"/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170714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70686E-8957-40CD-8492-3AA860FA66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06AE59-A829-41A5-BC36-15F8EAB7CD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5233" y="712694"/>
            <a:ext cx="10058400" cy="15874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Break Time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77317" y="3596120"/>
            <a:ext cx="2729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10 </a:t>
            </a:r>
          </a:p>
          <a:p>
            <a:pPr algn="ctr"/>
            <a:r>
              <a:rPr lang="en-US" sz="3600" b="1" dirty="0"/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39730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1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F25756FC81AF488F6C711D74014336" ma:contentTypeVersion="16" ma:contentTypeDescription="Create a new document." ma:contentTypeScope="" ma:versionID="115c8eb666173d07c303936edca33c94">
  <xsd:schema xmlns:xsd="http://www.w3.org/2001/XMLSchema" xmlns:xs="http://www.w3.org/2001/XMLSchema" xmlns:p="http://schemas.microsoft.com/office/2006/metadata/properties" xmlns:ns2="ea60b319-9d9b-4050-a2da-fb9886bc818d" xmlns:ns3="696b1dda-5637-4d41-9abe-79af3c04e813" targetNamespace="http://schemas.microsoft.com/office/2006/metadata/properties" ma:root="true" ma:fieldsID="7fa3eeb103c686ca40f2c85658618079" ns2:_="" ns3:_="">
    <xsd:import namespace="ea60b319-9d9b-4050-a2da-fb9886bc818d"/>
    <xsd:import namespace="696b1dda-5637-4d41-9abe-79af3c04e8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60b319-9d9b-4050-a2da-fb9886bc81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47bc148-599b-4d76-8813-ec10777390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6b1dda-5637-4d41-9abe-79af3c04e81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dbe8c3d-43cf-406e-8e09-773fdef5d4f6}" ma:internalName="TaxCatchAll" ma:showField="CatchAllData" ma:web="696b1dda-5637-4d41-9abe-79af3c04e8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F4FE1D-45D5-429F-A556-139F9DDBE605}"/>
</file>

<file path=customXml/itemProps2.xml><?xml version="1.0" encoding="utf-8"?>
<ds:datastoreItem xmlns:ds="http://schemas.openxmlformats.org/officeDocument/2006/customXml" ds:itemID="{F96DE7BB-47D0-4D0B-B813-9A3C69F582BB}"/>
</file>

<file path=docProps/app.xml><?xml version="1.0" encoding="utf-8"?>
<Properties xmlns="http://schemas.openxmlformats.org/officeDocument/2006/extended-properties" xmlns:vt="http://schemas.openxmlformats.org/officeDocument/2006/docPropsVTypes">
  <TotalTime>2786</TotalTime>
  <Words>238</Words>
  <Application>Microsoft Office PowerPoint</Application>
  <PresentationFormat>Widescreen</PresentationFormat>
  <Paragraphs>105</Paragraphs>
  <Slides>37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Arial</vt:lpstr>
      <vt:lpstr>Arial Black</vt:lpstr>
      <vt:lpstr>Brush Script MT</vt:lpstr>
      <vt:lpstr>Calibri</vt:lpstr>
      <vt:lpstr>Calibri Light</vt:lpstr>
      <vt:lpstr>Century Gothic</vt:lpstr>
      <vt:lpstr>Segoe UI Black</vt:lpstr>
      <vt:lpstr>Tahoma</vt:lpstr>
      <vt:lpstr>Wingdings 3</vt:lpstr>
      <vt:lpstr>Ion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Debrief </vt:lpstr>
      <vt:lpstr>PowerPoint Presentation</vt:lpstr>
      <vt:lpstr>Break Time</vt:lpstr>
      <vt:lpstr>Break Time</vt:lpstr>
      <vt:lpstr>Break Time</vt:lpstr>
      <vt:lpstr>Break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comfortable are you?</vt:lpstr>
      <vt:lpstr>Check 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Kokulis, Danielle</dc:creator>
  <cp:lastModifiedBy>Kokulis, Danielle</cp:lastModifiedBy>
  <cp:revision>146</cp:revision>
  <dcterms:created xsi:type="dcterms:W3CDTF">2020-10-13T17:28:40Z</dcterms:created>
  <dcterms:modified xsi:type="dcterms:W3CDTF">2022-09-08T21:33:58Z</dcterms:modified>
</cp:coreProperties>
</file>